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2"/>
  </p:notesMasterIdLst>
  <p:sldIdLst>
    <p:sldId id="478" r:id="rId5"/>
    <p:sldId id="512" r:id="rId6"/>
    <p:sldId id="479" r:id="rId7"/>
    <p:sldId id="480" r:id="rId8"/>
    <p:sldId id="475" r:id="rId9"/>
    <p:sldId id="489" r:id="rId10"/>
    <p:sldId id="485" r:id="rId11"/>
    <p:sldId id="488" r:id="rId12"/>
    <p:sldId id="486" r:id="rId13"/>
    <p:sldId id="487" r:id="rId14"/>
    <p:sldId id="469" r:id="rId15"/>
    <p:sldId id="471" r:id="rId16"/>
    <p:sldId id="492" r:id="rId17"/>
    <p:sldId id="491" r:id="rId18"/>
    <p:sldId id="493" r:id="rId19"/>
    <p:sldId id="513" r:id="rId20"/>
    <p:sldId id="490" r:id="rId21"/>
  </p:sldIdLst>
  <p:sldSz cx="12192000" cy="6858000"/>
  <p:notesSz cx="6797675" cy="9926638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emming Topp Nielsen" initials="FTN" lastIdx="1" clrIdx="0">
    <p:extLst>
      <p:ext uri="{19B8F6BF-5375-455C-9EA6-DF929625EA0E}">
        <p15:presenceInfo xmlns:p15="http://schemas.microsoft.com/office/powerpoint/2012/main" userId="S::ftn@budweg.com::3a18927c-a633-427e-82f3-b66fbbf3e41f" providerId="AD"/>
      </p:ext>
    </p:extLst>
  </p:cmAuthor>
  <p:cmAuthor id="2" name="Bolette Ankeraa" initials="BA" lastIdx="2" clrIdx="1">
    <p:extLst>
      <p:ext uri="{19B8F6BF-5375-455C-9EA6-DF929625EA0E}">
        <p15:presenceInfo xmlns:p15="http://schemas.microsoft.com/office/powerpoint/2012/main" userId="S::boa@budweg.com::697186a1-37a1-4498-b334-927fcf279d2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9C4F"/>
    <a:srgbClr val="444444"/>
    <a:srgbClr val="E2E2E2"/>
    <a:srgbClr val="688977"/>
    <a:srgbClr val="27A955"/>
    <a:srgbClr val="FF00FF"/>
    <a:srgbClr val="4F9C76"/>
    <a:srgbClr val="01582C"/>
    <a:srgbClr val="85D0AA"/>
    <a:srgbClr val="2E7E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E1C4F4-8097-453F-9CFF-24C46E2D1668}" v="2" dt="2023-01-30T14:45:33.643"/>
    <p1510:client id="{C56257FB-F0F2-4CB0-BFE1-F89464A65C78}" v="118" dt="2023-01-31T11:02:18.863"/>
    <p1510:client id="{CA2F74D8-EC72-4106-8606-C2F70D48B6EE}" v="1" dt="2023-01-30T15:30:23.1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5930BA-1A24-476A-9C47-7B3ABA75356C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a-DK"/>
        </a:p>
      </dgm:t>
    </dgm:pt>
    <dgm:pt modelId="{069FA930-81AD-45FD-B499-3401EB46E352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 dirty="0">
              <a:latin typeface="Selawik "/>
            </a:rPr>
            <a:t>Indkøbsordre (ERP)</a:t>
          </a:r>
        </a:p>
      </dgm:t>
    </dgm:pt>
    <dgm:pt modelId="{C30E713F-6C6C-445D-9B36-A39F7194CEFE}" type="parTrans" cxnId="{EE57BFAC-97C1-4919-9B10-63EB3C415FE8}">
      <dgm:prSet/>
      <dgm:spPr/>
      <dgm:t>
        <a:bodyPr/>
        <a:lstStyle/>
        <a:p>
          <a:endParaRPr lang="da-DK"/>
        </a:p>
      </dgm:t>
    </dgm:pt>
    <dgm:pt modelId="{E33E66FC-645C-4AB5-9EFA-9F2614D24092}" type="sibTrans" cxnId="{EE57BFAC-97C1-4919-9B10-63EB3C415FE8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00DE1009-9C81-4FBC-A4AF-843A02C35261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Varemodtagelse (ERP)</a:t>
          </a:r>
        </a:p>
      </dgm:t>
    </dgm:pt>
    <dgm:pt modelId="{85971189-A3B3-463F-9C29-270CD24530AD}" type="parTrans" cxnId="{EB448B6D-1358-4D20-BD8B-775D3FCD6695}">
      <dgm:prSet/>
      <dgm:spPr/>
      <dgm:t>
        <a:bodyPr/>
        <a:lstStyle/>
        <a:p>
          <a:endParaRPr lang="da-DK"/>
        </a:p>
      </dgm:t>
    </dgm:pt>
    <dgm:pt modelId="{78A57D27-9FD6-4D58-957B-9089F880F787}" type="sibTrans" cxnId="{EB448B6D-1358-4D20-BD8B-775D3FCD6695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E3976E6F-EED6-4FD7-9105-1C84754B8093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Kvalitetskontrol komponenter (ECM)</a:t>
          </a:r>
        </a:p>
      </dgm:t>
    </dgm:pt>
    <dgm:pt modelId="{FC6A95D8-C61F-4493-B669-4E4CD04B3937}" type="parTrans" cxnId="{ED855356-8F2F-4BBE-88AB-A62433F9189D}">
      <dgm:prSet/>
      <dgm:spPr/>
      <dgm:t>
        <a:bodyPr/>
        <a:lstStyle/>
        <a:p>
          <a:endParaRPr lang="da-DK"/>
        </a:p>
      </dgm:t>
    </dgm:pt>
    <dgm:pt modelId="{23919557-5D05-4F7E-92E6-D43492B4C3EC}" type="sibTrans" cxnId="{ED855356-8F2F-4BBE-88AB-A62433F9189D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31FD92F2-C980-4968-A4B3-4CB8B24A3CD9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Råvarelager (ERP)</a:t>
          </a:r>
        </a:p>
      </dgm:t>
    </dgm:pt>
    <dgm:pt modelId="{3D574FCB-24EA-4F32-87AE-6FDE6F31D5E3}" type="parTrans" cxnId="{679344B0-1545-45FB-A55F-3CE225887485}">
      <dgm:prSet/>
      <dgm:spPr/>
      <dgm:t>
        <a:bodyPr/>
        <a:lstStyle/>
        <a:p>
          <a:endParaRPr lang="da-DK"/>
        </a:p>
      </dgm:t>
    </dgm:pt>
    <dgm:pt modelId="{023283E4-541A-4EED-B2B5-66F96E011EEC}" type="sibTrans" cxnId="{679344B0-1545-45FB-A55F-3CE225887485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1AFBD38E-2DD2-49D1-B6EA-539332EC9447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Pluk til produktion (ERP)</a:t>
          </a:r>
        </a:p>
      </dgm:t>
    </dgm:pt>
    <dgm:pt modelId="{98BFD9FB-17EF-4F5A-9917-311F490D9E35}" type="parTrans" cxnId="{6A3F051A-25C8-4F13-A39E-FC9D2DEED099}">
      <dgm:prSet/>
      <dgm:spPr/>
      <dgm:t>
        <a:bodyPr/>
        <a:lstStyle/>
        <a:p>
          <a:endParaRPr lang="da-DK"/>
        </a:p>
      </dgm:t>
    </dgm:pt>
    <dgm:pt modelId="{BFBDBE8D-ABB0-43B0-97D0-9C86A960FD2A}" type="sibTrans" cxnId="{6A3F051A-25C8-4F13-A39E-FC9D2DEED099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B22B24CC-EE0E-4153-85E7-60C05A789585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Produktionspapirer (ERP+ECM)</a:t>
          </a:r>
        </a:p>
      </dgm:t>
    </dgm:pt>
    <dgm:pt modelId="{B2DD4D7E-3275-4A50-8294-B3EB85F0656F}" type="parTrans" cxnId="{83D0BADB-4A81-4AB0-9E81-3920C0EF4963}">
      <dgm:prSet/>
      <dgm:spPr/>
      <dgm:t>
        <a:bodyPr/>
        <a:lstStyle/>
        <a:p>
          <a:endParaRPr lang="da-DK"/>
        </a:p>
      </dgm:t>
    </dgm:pt>
    <dgm:pt modelId="{460F7E8E-AFDE-4DC5-9BA2-E0799F0660BF}" type="sibTrans" cxnId="{83D0BADB-4A81-4AB0-9E81-3920C0EF4963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134C2626-7A55-4C7C-88D9-268A10208D11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Færdigvarelager (ERP)</a:t>
          </a:r>
        </a:p>
      </dgm:t>
    </dgm:pt>
    <dgm:pt modelId="{902F29E6-34C4-4E9F-894A-2888B6558982}" type="parTrans" cxnId="{CF5399C3-EF2F-4E64-8DDC-A41D776C06B7}">
      <dgm:prSet/>
      <dgm:spPr/>
      <dgm:t>
        <a:bodyPr/>
        <a:lstStyle/>
        <a:p>
          <a:endParaRPr lang="da-DK"/>
        </a:p>
      </dgm:t>
    </dgm:pt>
    <dgm:pt modelId="{62B79F2A-2602-4E28-BAA4-B352138F4AF1}" type="sibTrans" cxnId="{CF5399C3-EF2F-4E64-8DDC-A41D776C06B7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B6713640-AB43-4668-A3AE-EE2E9F34E27D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Salgsordre (Teccom)</a:t>
          </a:r>
        </a:p>
      </dgm:t>
    </dgm:pt>
    <dgm:pt modelId="{D4A2DB69-1285-4144-A1FD-75324713D0EB}" type="parTrans" cxnId="{0B07C3CC-B98B-4656-98E7-3D0E046B787E}">
      <dgm:prSet/>
      <dgm:spPr/>
      <dgm:t>
        <a:bodyPr/>
        <a:lstStyle/>
        <a:p>
          <a:endParaRPr lang="da-DK"/>
        </a:p>
      </dgm:t>
    </dgm:pt>
    <dgm:pt modelId="{EE4F0FE1-C21C-444B-83D3-9DA0E0AB592C}" type="sibTrans" cxnId="{0B07C3CC-B98B-4656-98E7-3D0E046B787E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10F3F10C-C52C-4515-8CF2-10BEE8AEECFA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Pluk færdigvarelager (ERP)</a:t>
          </a:r>
        </a:p>
      </dgm:t>
    </dgm:pt>
    <dgm:pt modelId="{656A0A17-E472-4D8C-BAF6-3457020EECC4}" type="parTrans" cxnId="{1E9FD448-483D-407A-AA18-B249D2E90B23}">
      <dgm:prSet/>
      <dgm:spPr/>
      <dgm:t>
        <a:bodyPr/>
        <a:lstStyle/>
        <a:p>
          <a:endParaRPr lang="da-DK"/>
        </a:p>
      </dgm:t>
    </dgm:pt>
    <dgm:pt modelId="{2A76ECFE-8087-40FA-B5EE-50E6D3703422}" type="sibTrans" cxnId="{1E9FD448-483D-407A-AA18-B249D2E90B23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3ED89B71-BEFC-4500-8D29-1E0B6BCBD056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Pak af produkter (ERP)</a:t>
          </a:r>
        </a:p>
      </dgm:t>
    </dgm:pt>
    <dgm:pt modelId="{57F88C7D-9122-455A-BE3D-C2877033CA37}" type="parTrans" cxnId="{15BA2956-9300-46A5-BD3F-098E132DC293}">
      <dgm:prSet/>
      <dgm:spPr/>
      <dgm:t>
        <a:bodyPr/>
        <a:lstStyle/>
        <a:p>
          <a:endParaRPr lang="da-DK"/>
        </a:p>
      </dgm:t>
    </dgm:pt>
    <dgm:pt modelId="{4A3C5AAE-6DF2-4997-97A4-943E36F05E88}" type="sibTrans" cxnId="{15BA2956-9300-46A5-BD3F-098E132DC293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AB7E3492-14AF-4DEC-9AAE-567CF011D308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Forsendelse (ERP)</a:t>
          </a:r>
        </a:p>
      </dgm:t>
    </dgm:pt>
    <dgm:pt modelId="{9BAC280F-13C3-45EF-BF07-B66CE72CCACD}" type="parTrans" cxnId="{894C5F43-1CEB-497A-849B-0F03B0B2B44B}">
      <dgm:prSet/>
      <dgm:spPr/>
      <dgm:t>
        <a:bodyPr/>
        <a:lstStyle/>
        <a:p>
          <a:endParaRPr lang="da-DK"/>
        </a:p>
      </dgm:t>
    </dgm:pt>
    <dgm:pt modelId="{AD76B078-8D8D-4D25-A4BD-F809E97481A6}" type="sibTrans" cxnId="{894C5F43-1CEB-497A-849B-0F03B0B2B44B}">
      <dgm:prSet/>
      <dgm:spPr>
        <a:solidFill>
          <a:srgbClr val="68B05C"/>
        </a:solidFill>
      </dgm:spPr>
      <dgm:t>
        <a:bodyPr/>
        <a:lstStyle/>
        <a:p>
          <a:endParaRPr lang="da-DK"/>
        </a:p>
      </dgm:t>
    </dgm:pt>
    <dgm:pt modelId="{A452A4F0-C2BA-4521-891F-B93FD069A770}">
      <dgm:prSet phldrT="[Tekst]" custT="1"/>
      <dgm:spPr>
        <a:solidFill>
          <a:srgbClr val="019C4F"/>
        </a:solidFill>
      </dgm:spPr>
      <dgm:t>
        <a:bodyPr/>
        <a:lstStyle/>
        <a:p>
          <a:r>
            <a:rPr lang="da-DK" sz="1200">
              <a:latin typeface="Selawik "/>
            </a:rPr>
            <a:t>Fakturering (ERP)</a:t>
          </a:r>
        </a:p>
      </dgm:t>
    </dgm:pt>
    <dgm:pt modelId="{F82287F4-D05E-4FE3-9E8E-978D5B87960A}" type="parTrans" cxnId="{3491D363-8225-4537-81EF-FFFFD2AA7C15}">
      <dgm:prSet/>
      <dgm:spPr/>
      <dgm:t>
        <a:bodyPr/>
        <a:lstStyle/>
        <a:p>
          <a:endParaRPr lang="da-DK"/>
        </a:p>
      </dgm:t>
    </dgm:pt>
    <dgm:pt modelId="{4D231942-B2CE-4799-B113-BC6DF7C15842}" type="sibTrans" cxnId="{3491D363-8225-4537-81EF-FFFFD2AA7C15}">
      <dgm:prSet/>
      <dgm:spPr/>
      <dgm:t>
        <a:bodyPr/>
        <a:lstStyle/>
        <a:p>
          <a:endParaRPr lang="da-DK"/>
        </a:p>
      </dgm:t>
    </dgm:pt>
    <dgm:pt modelId="{B136CAA1-748D-4818-AB33-91932AA988AE}" type="pres">
      <dgm:prSet presAssocID="{495930BA-1A24-476A-9C47-7B3ABA75356C}" presName="Name0" presStyleCnt="0">
        <dgm:presLayoutVars>
          <dgm:dir/>
          <dgm:resizeHandles/>
        </dgm:presLayoutVars>
      </dgm:prSet>
      <dgm:spPr/>
    </dgm:pt>
    <dgm:pt modelId="{AFE97036-B7D4-41D3-8A98-68333E15A8EF}" type="pres">
      <dgm:prSet presAssocID="{069FA930-81AD-45FD-B499-3401EB46E352}" presName="compNode" presStyleCnt="0"/>
      <dgm:spPr/>
    </dgm:pt>
    <dgm:pt modelId="{03C4902A-54DE-41FD-8CB8-DC50A1F83C63}" type="pres">
      <dgm:prSet presAssocID="{069FA930-81AD-45FD-B499-3401EB46E352}" presName="dummyConnPt" presStyleCnt="0"/>
      <dgm:spPr/>
    </dgm:pt>
    <dgm:pt modelId="{5DABF39B-0369-416D-B88A-8996748BE1CF}" type="pres">
      <dgm:prSet presAssocID="{069FA930-81AD-45FD-B499-3401EB46E352}" presName="node" presStyleLbl="node1" presStyleIdx="0" presStyleCnt="12">
        <dgm:presLayoutVars>
          <dgm:bulletEnabled val="1"/>
        </dgm:presLayoutVars>
      </dgm:prSet>
      <dgm:spPr/>
    </dgm:pt>
    <dgm:pt modelId="{7D09FF0F-247F-4BBE-8506-0332A343515A}" type="pres">
      <dgm:prSet presAssocID="{E33E66FC-645C-4AB5-9EFA-9F2614D24092}" presName="sibTrans" presStyleLbl="bgSibTrans2D1" presStyleIdx="0" presStyleCnt="11"/>
      <dgm:spPr/>
    </dgm:pt>
    <dgm:pt modelId="{5EA5BC3C-60E6-4BD7-869C-CCA39144A76E}" type="pres">
      <dgm:prSet presAssocID="{00DE1009-9C81-4FBC-A4AF-843A02C35261}" presName="compNode" presStyleCnt="0"/>
      <dgm:spPr/>
    </dgm:pt>
    <dgm:pt modelId="{360EC179-830B-49A7-9C67-EA1DB6ADB3C3}" type="pres">
      <dgm:prSet presAssocID="{00DE1009-9C81-4FBC-A4AF-843A02C35261}" presName="dummyConnPt" presStyleCnt="0"/>
      <dgm:spPr/>
    </dgm:pt>
    <dgm:pt modelId="{93C950DD-3DC2-4581-9F90-3F48CE7548D7}" type="pres">
      <dgm:prSet presAssocID="{00DE1009-9C81-4FBC-A4AF-843A02C35261}" presName="node" presStyleLbl="node1" presStyleIdx="1" presStyleCnt="12">
        <dgm:presLayoutVars>
          <dgm:bulletEnabled val="1"/>
        </dgm:presLayoutVars>
      </dgm:prSet>
      <dgm:spPr/>
    </dgm:pt>
    <dgm:pt modelId="{65E6BAAB-F37E-4311-AD71-EEBDD2282EB5}" type="pres">
      <dgm:prSet presAssocID="{78A57D27-9FD6-4D58-957B-9089F880F787}" presName="sibTrans" presStyleLbl="bgSibTrans2D1" presStyleIdx="1" presStyleCnt="11"/>
      <dgm:spPr/>
    </dgm:pt>
    <dgm:pt modelId="{BF90754C-2297-476E-ADB3-633049AF3EF6}" type="pres">
      <dgm:prSet presAssocID="{E3976E6F-EED6-4FD7-9105-1C84754B8093}" presName="compNode" presStyleCnt="0"/>
      <dgm:spPr/>
    </dgm:pt>
    <dgm:pt modelId="{1D8D1907-57DC-4696-830E-505AB03DE09C}" type="pres">
      <dgm:prSet presAssocID="{E3976E6F-EED6-4FD7-9105-1C84754B8093}" presName="dummyConnPt" presStyleCnt="0"/>
      <dgm:spPr/>
    </dgm:pt>
    <dgm:pt modelId="{48CFA6AA-2155-4595-BE7C-CD56FAD0AA2D}" type="pres">
      <dgm:prSet presAssocID="{E3976E6F-EED6-4FD7-9105-1C84754B8093}" presName="node" presStyleLbl="node1" presStyleIdx="2" presStyleCnt="12">
        <dgm:presLayoutVars>
          <dgm:bulletEnabled val="1"/>
        </dgm:presLayoutVars>
      </dgm:prSet>
      <dgm:spPr/>
    </dgm:pt>
    <dgm:pt modelId="{B5FF2196-3445-4D02-AA13-B000080EB9A3}" type="pres">
      <dgm:prSet presAssocID="{23919557-5D05-4F7E-92E6-D43492B4C3EC}" presName="sibTrans" presStyleLbl="bgSibTrans2D1" presStyleIdx="2" presStyleCnt="11"/>
      <dgm:spPr/>
    </dgm:pt>
    <dgm:pt modelId="{1333842B-3A77-4520-83D9-413C5317B5B0}" type="pres">
      <dgm:prSet presAssocID="{31FD92F2-C980-4968-A4B3-4CB8B24A3CD9}" presName="compNode" presStyleCnt="0"/>
      <dgm:spPr/>
    </dgm:pt>
    <dgm:pt modelId="{9CB51A08-5495-4F69-8FB0-EBF672C7D96F}" type="pres">
      <dgm:prSet presAssocID="{31FD92F2-C980-4968-A4B3-4CB8B24A3CD9}" presName="dummyConnPt" presStyleCnt="0"/>
      <dgm:spPr/>
    </dgm:pt>
    <dgm:pt modelId="{8F84926B-5B6B-4C83-97DF-33B6DD83C3C3}" type="pres">
      <dgm:prSet presAssocID="{31FD92F2-C980-4968-A4B3-4CB8B24A3CD9}" presName="node" presStyleLbl="node1" presStyleIdx="3" presStyleCnt="12">
        <dgm:presLayoutVars>
          <dgm:bulletEnabled val="1"/>
        </dgm:presLayoutVars>
      </dgm:prSet>
      <dgm:spPr/>
    </dgm:pt>
    <dgm:pt modelId="{08AA9F4F-97C3-43AA-91B9-6620E36FB1F0}" type="pres">
      <dgm:prSet presAssocID="{023283E4-541A-4EED-B2B5-66F96E011EEC}" presName="sibTrans" presStyleLbl="bgSibTrans2D1" presStyleIdx="3" presStyleCnt="11"/>
      <dgm:spPr/>
    </dgm:pt>
    <dgm:pt modelId="{151C5B3A-6F34-4EE5-AE4C-220720D09656}" type="pres">
      <dgm:prSet presAssocID="{1AFBD38E-2DD2-49D1-B6EA-539332EC9447}" presName="compNode" presStyleCnt="0"/>
      <dgm:spPr/>
    </dgm:pt>
    <dgm:pt modelId="{4957B492-3BB7-4A1F-90C6-53EE2707BCF8}" type="pres">
      <dgm:prSet presAssocID="{1AFBD38E-2DD2-49D1-B6EA-539332EC9447}" presName="dummyConnPt" presStyleCnt="0"/>
      <dgm:spPr/>
    </dgm:pt>
    <dgm:pt modelId="{2DA8577B-7B0A-4A50-9B80-F7751C6B8D58}" type="pres">
      <dgm:prSet presAssocID="{1AFBD38E-2DD2-49D1-B6EA-539332EC9447}" presName="node" presStyleLbl="node1" presStyleIdx="4" presStyleCnt="12">
        <dgm:presLayoutVars>
          <dgm:bulletEnabled val="1"/>
        </dgm:presLayoutVars>
      </dgm:prSet>
      <dgm:spPr/>
    </dgm:pt>
    <dgm:pt modelId="{49232413-C525-4361-9B64-85912E6C32A3}" type="pres">
      <dgm:prSet presAssocID="{BFBDBE8D-ABB0-43B0-97D0-9C86A960FD2A}" presName="sibTrans" presStyleLbl="bgSibTrans2D1" presStyleIdx="4" presStyleCnt="11"/>
      <dgm:spPr/>
    </dgm:pt>
    <dgm:pt modelId="{A4D0AEAB-925B-47A0-83BC-14DC3D026F27}" type="pres">
      <dgm:prSet presAssocID="{B22B24CC-EE0E-4153-85E7-60C05A789585}" presName="compNode" presStyleCnt="0"/>
      <dgm:spPr/>
    </dgm:pt>
    <dgm:pt modelId="{BC43B217-C42F-45A4-AEC3-4D26551D7CEA}" type="pres">
      <dgm:prSet presAssocID="{B22B24CC-EE0E-4153-85E7-60C05A789585}" presName="dummyConnPt" presStyleCnt="0"/>
      <dgm:spPr/>
    </dgm:pt>
    <dgm:pt modelId="{1F0FFE05-7797-460B-B25E-4CC8B726885E}" type="pres">
      <dgm:prSet presAssocID="{B22B24CC-EE0E-4153-85E7-60C05A789585}" presName="node" presStyleLbl="node1" presStyleIdx="5" presStyleCnt="12">
        <dgm:presLayoutVars>
          <dgm:bulletEnabled val="1"/>
        </dgm:presLayoutVars>
      </dgm:prSet>
      <dgm:spPr/>
    </dgm:pt>
    <dgm:pt modelId="{2546C571-1634-4718-B744-A53168DEC520}" type="pres">
      <dgm:prSet presAssocID="{460F7E8E-AFDE-4DC5-9BA2-E0799F0660BF}" presName="sibTrans" presStyleLbl="bgSibTrans2D1" presStyleIdx="5" presStyleCnt="11"/>
      <dgm:spPr/>
    </dgm:pt>
    <dgm:pt modelId="{BF174B3F-5B10-4775-8014-DC00A77C98B4}" type="pres">
      <dgm:prSet presAssocID="{134C2626-7A55-4C7C-88D9-268A10208D11}" presName="compNode" presStyleCnt="0"/>
      <dgm:spPr/>
    </dgm:pt>
    <dgm:pt modelId="{D0DBC6D6-D723-42F3-93BC-0C86AD5F8B6F}" type="pres">
      <dgm:prSet presAssocID="{134C2626-7A55-4C7C-88D9-268A10208D11}" presName="dummyConnPt" presStyleCnt="0"/>
      <dgm:spPr/>
    </dgm:pt>
    <dgm:pt modelId="{7BB4F033-4750-4AC2-9A14-A37515F96155}" type="pres">
      <dgm:prSet presAssocID="{134C2626-7A55-4C7C-88D9-268A10208D11}" presName="node" presStyleLbl="node1" presStyleIdx="6" presStyleCnt="12">
        <dgm:presLayoutVars>
          <dgm:bulletEnabled val="1"/>
        </dgm:presLayoutVars>
      </dgm:prSet>
      <dgm:spPr/>
    </dgm:pt>
    <dgm:pt modelId="{CE2E77B0-9CBA-4CFA-A93C-6515B7B5BB37}" type="pres">
      <dgm:prSet presAssocID="{62B79F2A-2602-4E28-BAA4-B352138F4AF1}" presName="sibTrans" presStyleLbl="bgSibTrans2D1" presStyleIdx="6" presStyleCnt="11"/>
      <dgm:spPr/>
    </dgm:pt>
    <dgm:pt modelId="{CA525C05-E135-462A-A61D-14214C6BB63F}" type="pres">
      <dgm:prSet presAssocID="{B6713640-AB43-4668-A3AE-EE2E9F34E27D}" presName="compNode" presStyleCnt="0"/>
      <dgm:spPr/>
    </dgm:pt>
    <dgm:pt modelId="{D85A606B-EB11-4845-B056-4FE67ABC9F2B}" type="pres">
      <dgm:prSet presAssocID="{B6713640-AB43-4668-A3AE-EE2E9F34E27D}" presName="dummyConnPt" presStyleCnt="0"/>
      <dgm:spPr/>
    </dgm:pt>
    <dgm:pt modelId="{BA0A7C66-7AE5-4FFD-B529-818C172C1F58}" type="pres">
      <dgm:prSet presAssocID="{B6713640-AB43-4668-A3AE-EE2E9F34E27D}" presName="node" presStyleLbl="node1" presStyleIdx="7" presStyleCnt="12">
        <dgm:presLayoutVars>
          <dgm:bulletEnabled val="1"/>
        </dgm:presLayoutVars>
      </dgm:prSet>
      <dgm:spPr/>
    </dgm:pt>
    <dgm:pt modelId="{F0E8D1DF-B7E1-4C29-8F1E-59B14DECDB29}" type="pres">
      <dgm:prSet presAssocID="{EE4F0FE1-C21C-444B-83D3-9DA0E0AB592C}" presName="sibTrans" presStyleLbl="bgSibTrans2D1" presStyleIdx="7" presStyleCnt="11"/>
      <dgm:spPr/>
    </dgm:pt>
    <dgm:pt modelId="{28FF148E-1652-4AAF-A6D4-04884E6AEB7A}" type="pres">
      <dgm:prSet presAssocID="{10F3F10C-C52C-4515-8CF2-10BEE8AEECFA}" presName="compNode" presStyleCnt="0"/>
      <dgm:spPr/>
    </dgm:pt>
    <dgm:pt modelId="{E9A6036C-D359-4C57-AEBE-ED2D626B7F3D}" type="pres">
      <dgm:prSet presAssocID="{10F3F10C-C52C-4515-8CF2-10BEE8AEECFA}" presName="dummyConnPt" presStyleCnt="0"/>
      <dgm:spPr/>
    </dgm:pt>
    <dgm:pt modelId="{8E5BA2F6-2D61-4113-9670-62CDBD232CE1}" type="pres">
      <dgm:prSet presAssocID="{10F3F10C-C52C-4515-8CF2-10BEE8AEECFA}" presName="node" presStyleLbl="node1" presStyleIdx="8" presStyleCnt="12">
        <dgm:presLayoutVars>
          <dgm:bulletEnabled val="1"/>
        </dgm:presLayoutVars>
      </dgm:prSet>
      <dgm:spPr/>
    </dgm:pt>
    <dgm:pt modelId="{FE12A2FE-FC58-46A8-8536-E418AC27AB5F}" type="pres">
      <dgm:prSet presAssocID="{2A76ECFE-8087-40FA-B5EE-50E6D3703422}" presName="sibTrans" presStyleLbl="bgSibTrans2D1" presStyleIdx="8" presStyleCnt="11"/>
      <dgm:spPr/>
    </dgm:pt>
    <dgm:pt modelId="{7D9C4ED9-7D26-455A-9A8B-F931FD5ADFE1}" type="pres">
      <dgm:prSet presAssocID="{3ED89B71-BEFC-4500-8D29-1E0B6BCBD056}" presName="compNode" presStyleCnt="0"/>
      <dgm:spPr/>
    </dgm:pt>
    <dgm:pt modelId="{60C5C326-F161-46EE-9184-509FF979B939}" type="pres">
      <dgm:prSet presAssocID="{3ED89B71-BEFC-4500-8D29-1E0B6BCBD056}" presName="dummyConnPt" presStyleCnt="0"/>
      <dgm:spPr/>
    </dgm:pt>
    <dgm:pt modelId="{088F7CCA-2E6A-4CCA-ABC8-25A434C4968B}" type="pres">
      <dgm:prSet presAssocID="{3ED89B71-BEFC-4500-8D29-1E0B6BCBD056}" presName="node" presStyleLbl="node1" presStyleIdx="9" presStyleCnt="12">
        <dgm:presLayoutVars>
          <dgm:bulletEnabled val="1"/>
        </dgm:presLayoutVars>
      </dgm:prSet>
      <dgm:spPr/>
    </dgm:pt>
    <dgm:pt modelId="{64E2F8AC-7A60-41E9-823E-DFD23230757F}" type="pres">
      <dgm:prSet presAssocID="{4A3C5AAE-6DF2-4997-97A4-943E36F05E88}" presName="sibTrans" presStyleLbl="bgSibTrans2D1" presStyleIdx="9" presStyleCnt="11"/>
      <dgm:spPr/>
    </dgm:pt>
    <dgm:pt modelId="{A1BBFCB0-6F1F-49F0-8A9F-758946CAE32F}" type="pres">
      <dgm:prSet presAssocID="{AB7E3492-14AF-4DEC-9AAE-567CF011D308}" presName="compNode" presStyleCnt="0"/>
      <dgm:spPr/>
    </dgm:pt>
    <dgm:pt modelId="{43181548-4A94-473E-99B1-2FEB7B3A3942}" type="pres">
      <dgm:prSet presAssocID="{AB7E3492-14AF-4DEC-9AAE-567CF011D308}" presName="dummyConnPt" presStyleCnt="0"/>
      <dgm:spPr/>
    </dgm:pt>
    <dgm:pt modelId="{A4072A39-AD54-45EF-B2E8-379F353C5AEE}" type="pres">
      <dgm:prSet presAssocID="{AB7E3492-14AF-4DEC-9AAE-567CF011D308}" presName="node" presStyleLbl="node1" presStyleIdx="10" presStyleCnt="12">
        <dgm:presLayoutVars>
          <dgm:bulletEnabled val="1"/>
        </dgm:presLayoutVars>
      </dgm:prSet>
      <dgm:spPr/>
    </dgm:pt>
    <dgm:pt modelId="{0E0310DD-5DFE-4A37-BCB1-0E70156E0CCB}" type="pres">
      <dgm:prSet presAssocID="{AD76B078-8D8D-4D25-A4BD-F809E97481A6}" presName="sibTrans" presStyleLbl="bgSibTrans2D1" presStyleIdx="10" presStyleCnt="11"/>
      <dgm:spPr/>
    </dgm:pt>
    <dgm:pt modelId="{51329296-D914-4D87-B009-203D08AA48A8}" type="pres">
      <dgm:prSet presAssocID="{A452A4F0-C2BA-4521-891F-B93FD069A770}" presName="compNode" presStyleCnt="0"/>
      <dgm:spPr/>
    </dgm:pt>
    <dgm:pt modelId="{5E4935D6-68AC-4073-AF09-5AF1C6EEC309}" type="pres">
      <dgm:prSet presAssocID="{A452A4F0-C2BA-4521-891F-B93FD069A770}" presName="dummyConnPt" presStyleCnt="0"/>
      <dgm:spPr/>
    </dgm:pt>
    <dgm:pt modelId="{B67FA7FE-82CD-4A36-904D-95A10018C05B}" type="pres">
      <dgm:prSet presAssocID="{A452A4F0-C2BA-4521-891F-B93FD069A770}" presName="node" presStyleLbl="node1" presStyleIdx="11" presStyleCnt="12">
        <dgm:presLayoutVars>
          <dgm:bulletEnabled val="1"/>
        </dgm:presLayoutVars>
      </dgm:prSet>
      <dgm:spPr/>
    </dgm:pt>
  </dgm:ptLst>
  <dgm:cxnLst>
    <dgm:cxn modelId="{B47E1B18-2270-4B35-BBDE-9DF54DBD108C}" type="presOf" srcId="{023283E4-541A-4EED-B2B5-66F96E011EEC}" destId="{08AA9F4F-97C3-43AA-91B9-6620E36FB1F0}" srcOrd="0" destOrd="0" presId="urn:microsoft.com/office/officeart/2005/8/layout/bProcess4"/>
    <dgm:cxn modelId="{9FE5AE19-2BDC-4A63-8808-5D774C058E90}" type="presOf" srcId="{3ED89B71-BEFC-4500-8D29-1E0B6BCBD056}" destId="{088F7CCA-2E6A-4CCA-ABC8-25A434C4968B}" srcOrd="0" destOrd="0" presId="urn:microsoft.com/office/officeart/2005/8/layout/bProcess4"/>
    <dgm:cxn modelId="{6A3F051A-25C8-4F13-A39E-FC9D2DEED099}" srcId="{495930BA-1A24-476A-9C47-7B3ABA75356C}" destId="{1AFBD38E-2DD2-49D1-B6EA-539332EC9447}" srcOrd="4" destOrd="0" parTransId="{98BFD9FB-17EF-4F5A-9917-311F490D9E35}" sibTransId="{BFBDBE8D-ABB0-43B0-97D0-9C86A960FD2A}"/>
    <dgm:cxn modelId="{F65C4221-0190-44E9-AA32-EF42759F8A0D}" type="presOf" srcId="{4A3C5AAE-6DF2-4997-97A4-943E36F05E88}" destId="{64E2F8AC-7A60-41E9-823E-DFD23230757F}" srcOrd="0" destOrd="0" presId="urn:microsoft.com/office/officeart/2005/8/layout/bProcess4"/>
    <dgm:cxn modelId="{ADA52223-A0DF-4217-829B-D414F0D3E4A0}" type="presOf" srcId="{E33E66FC-645C-4AB5-9EFA-9F2614D24092}" destId="{7D09FF0F-247F-4BBE-8506-0332A343515A}" srcOrd="0" destOrd="0" presId="urn:microsoft.com/office/officeart/2005/8/layout/bProcess4"/>
    <dgm:cxn modelId="{A8E3E628-2E8E-4399-AC2C-C7F2E6D20BD5}" type="presOf" srcId="{E3976E6F-EED6-4FD7-9105-1C84754B8093}" destId="{48CFA6AA-2155-4595-BE7C-CD56FAD0AA2D}" srcOrd="0" destOrd="0" presId="urn:microsoft.com/office/officeart/2005/8/layout/bProcess4"/>
    <dgm:cxn modelId="{F8CCEB2C-A52F-483F-9265-6B168569EFD8}" type="presOf" srcId="{B22B24CC-EE0E-4153-85E7-60C05A789585}" destId="{1F0FFE05-7797-460B-B25E-4CC8B726885E}" srcOrd="0" destOrd="0" presId="urn:microsoft.com/office/officeart/2005/8/layout/bProcess4"/>
    <dgm:cxn modelId="{E5D8D634-B084-4561-96E6-6DBBA2353F7B}" type="presOf" srcId="{2A76ECFE-8087-40FA-B5EE-50E6D3703422}" destId="{FE12A2FE-FC58-46A8-8536-E418AC27AB5F}" srcOrd="0" destOrd="0" presId="urn:microsoft.com/office/officeart/2005/8/layout/bProcess4"/>
    <dgm:cxn modelId="{894C5F43-1CEB-497A-849B-0F03B0B2B44B}" srcId="{495930BA-1A24-476A-9C47-7B3ABA75356C}" destId="{AB7E3492-14AF-4DEC-9AAE-567CF011D308}" srcOrd="10" destOrd="0" parTransId="{9BAC280F-13C3-45EF-BF07-B66CE72CCACD}" sibTransId="{AD76B078-8D8D-4D25-A4BD-F809E97481A6}"/>
    <dgm:cxn modelId="{3491D363-8225-4537-81EF-FFFFD2AA7C15}" srcId="{495930BA-1A24-476A-9C47-7B3ABA75356C}" destId="{A452A4F0-C2BA-4521-891F-B93FD069A770}" srcOrd="11" destOrd="0" parTransId="{F82287F4-D05E-4FE3-9E8E-978D5B87960A}" sibTransId="{4D231942-B2CE-4799-B113-BC6DF7C15842}"/>
    <dgm:cxn modelId="{9CDBCE44-E497-49A6-B73B-6993FFBFD6C1}" type="presOf" srcId="{134C2626-7A55-4C7C-88D9-268A10208D11}" destId="{7BB4F033-4750-4AC2-9A14-A37515F96155}" srcOrd="0" destOrd="0" presId="urn:microsoft.com/office/officeart/2005/8/layout/bProcess4"/>
    <dgm:cxn modelId="{1E9FD448-483D-407A-AA18-B249D2E90B23}" srcId="{495930BA-1A24-476A-9C47-7B3ABA75356C}" destId="{10F3F10C-C52C-4515-8CF2-10BEE8AEECFA}" srcOrd="8" destOrd="0" parTransId="{656A0A17-E472-4D8C-BAF6-3457020EECC4}" sibTransId="{2A76ECFE-8087-40FA-B5EE-50E6D3703422}"/>
    <dgm:cxn modelId="{EB448B6D-1358-4D20-BD8B-775D3FCD6695}" srcId="{495930BA-1A24-476A-9C47-7B3ABA75356C}" destId="{00DE1009-9C81-4FBC-A4AF-843A02C35261}" srcOrd="1" destOrd="0" parTransId="{85971189-A3B3-463F-9C29-270CD24530AD}" sibTransId="{78A57D27-9FD6-4D58-957B-9089F880F787}"/>
    <dgm:cxn modelId="{15BA2956-9300-46A5-BD3F-098E132DC293}" srcId="{495930BA-1A24-476A-9C47-7B3ABA75356C}" destId="{3ED89B71-BEFC-4500-8D29-1E0B6BCBD056}" srcOrd="9" destOrd="0" parTransId="{57F88C7D-9122-455A-BE3D-C2877033CA37}" sibTransId="{4A3C5AAE-6DF2-4997-97A4-943E36F05E88}"/>
    <dgm:cxn modelId="{ED855356-8F2F-4BBE-88AB-A62433F9189D}" srcId="{495930BA-1A24-476A-9C47-7B3ABA75356C}" destId="{E3976E6F-EED6-4FD7-9105-1C84754B8093}" srcOrd="2" destOrd="0" parTransId="{FC6A95D8-C61F-4493-B669-4E4CD04B3937}" sibTransId="{23919557-5D05-4F7E-92E6-D43492B4C3EC}"/>
    <dgm:cxn modelId="{B37B0F7C-26DE-444C-8FE9-1D4502EC0E96}" type="presOf" srcId="{EE4F0FE1-C21C-444B-83D3-9DA0E0AB592C}" destId="{F0E8D1DF-B7E1-4C29-8F1E-59B14DECDB29}" srcOrd="0" destOrd="0" presId="urn:microsoft.com/office/officeart/2005/8/layout/bProcess4"/>
    <dgm:cxn modelId="{A7374284-6ABB-4DA9-8B11-940D6E612429}" type="presOf" srcId="{069FA930-81AD-45FD-B499-3401EB46E352}" destId="{5DABF39B-0369-416D-B88A-8996748BE1CF}" srcOrd="0" destOrd="0" presId="urn:microsoft.com/office/officeart/2005/8/layout/bProcess4"/>
    <dgm:cxn modelId="{D44DB787-A506-4EF5-AB46-C7891103289A}" type="presOf" srcId="{AD76B078-8D8D-4D25-A4BD-F809E97481A6}" destId="{0E0310DD-5DFE-4A37-BCB1-0E70156E0CCB}" srcOrd="0" destOrd="0" presId="urn:microsoft.com/office/officeart/2005/8/layout/bProcess4"/>
    <dgm:cxn modelId="{4C2E3693-33DC-4125-9DA7-7E68A0A2DD72}" type="presOf" srcId="{AB7E3492-14AF-4DEC-9AAE-567CF011D308}" destId="{A4072A39-AD54-45EF-B2E8-379F353C5AEE}" srcOrd="0" destOrd="0" presId="urn:microsoft.com/office/officeart/2005/8/layout/bProcess4"/>
    <dgm:cxn modelId="{B4953F99-DAF4-4414-B175-C70E8FF9CAB8}" type="presOf" srcId="{1AFBD38E-2DD2-49D1-B6EA-539332EC9447}" destId="{2DA8577B-7B0A-4A50-9B80-F7751C6B8D58}" srcOrd="0" destOrd="0" presId="urn:microsoft.com/office/officeart/2005/8/layout/bProcess4"/>
    <dgm:cxn modelId="{E25F599A-7D37-4F54-8317-14028BE242D0}" type="presOf" srcId="{495930BA-1A24-476A-9C47-7B3ABA75356C}" destId="{B136CAA1-748D-4818-AB33-91932AA988AE}" srcOrd="0" destOrd="0" presId="urn:microsoft.com/office/officeart/2005/8/layout/bProcess4"/>
    <dgm:cxn modelId="{69E2B5A6-D9A7-474A-A852-765709FF228E}" type="presOf" srcId="{B6713640-AB43-4668-A3AE-EE2E9F34E27D}" destId="{BA0A7C66-7AE5-4FFD-B529-818C172C1F58}" srcOrd="0" destOrd="0" presId="urn:microsoft.com/office/officeart/2005/8/layout/bProcess4"/>
    <dgm:cxn modelId="{769350A7-4CA9-4F17-8B29-D63BDBA26CDB}" type="presOf" srcId="{A452A4F0-C2BA-4521-891F-B93FD069A770}" destId="{B67FA7FE-82CD-4A36-904D-95A10018C05B}" srcOrd="0" destOrd="0" presId="urn:microsoft.com/office/officeart/2005/8/layout/bProcess4"/>
    <dgm:cxn modelId="{EE57BFAC-97C1-4919-9B10-63EB3C415FE8}" srcId="{495930BA-1A24-476A-9C47-7B3ABA75356C}" destId="{069FA930-81AD-45FD-B499-3401EB46E352}" srcOrd="0" destOrd="0" parTransId="{C30E713F-6C6C-445D-9B36-A39F7194CEFE}" sibTransId="{E33E66FC-645C-4AB5-9EFA-9F2614D24092}"/>
    <dgm:cxn modelId="{679344B0-1545-45FB-A55F-3CE225887485}" srcId="{495930BA-1A24-476A-9C47-7B3ABA75356C}" destId="{31FD92F2-C980-4968-A4B3-4CB8B24A3CD9}" srcOrd="3" destOrd="0" parTransId="{3D574FCB-24EA-4F32-87AE-6FDE6F31D5E3}" sibTransId="{023283E4-541A-4EED-B2B5-66F96E011EEC}"/>
    <dgm:cxn modelId="{FABC45B2-E286-4DBB-880A-C68CF89A8749}" type="presOf" srcId="{460F7E8E-AFDE-4DC5-9BA2-E0799F0660BF}" destId="{2546C571-1634-4718-B744-A53168DEC520}" srcOrd="0" destOrd="0" presId="urn:microsoft.com/office/officeart/2005/8/layout/bProcess4"/>
    <dgm:cxn modelId="{D3FC2DB7-7A1B-40E1-9E0C-0578C008A0AF}" type="presOf" srcId="{31FD92F2-C980-4968-A4B3-4CB8B24A3CD9}" destId="{8F84926B-5B6B-4C83-97DF-33B6DD83C3C3}" srcOrd="0" destOrd="0" presId="urn:microsoft.com/office/officeart/2005/8/layout/bProcess4"/>
    <dgm:cxn modelId="{CF5399C3-EF2F-4E64-8DDC-A41D776C06B7}" srcId="{495930BA-1A24-476A-9C47-7B3ABA75356C}" destId="{134C2626-7A55-4C7C-88D9-268A10208D11}" srcOrd="6" destOrd="0" parTransId="{902F29E6-34C4-4E9F-894A-2888B6558982}" sibTransId="{62B79F2A-2602-4E28-BAA4-B352138F4AF1}"/>
    <dgm:cxn modelId="{E049F5C3-78A0-446C-81C7-55A984F38F46}" type="presOf" srcId="{00DE1009-9C81-4FBC-A4AF-843A02C35261}" destId="{93C950DD-3DC2-4581-9F90-3F48CE7548D7}" srcOrd="0" destOrd="0" presId="urn:microsoft.com/office/officeart/2005/8/layout/bProcess4"/>
    <dgm:cxn modelId="{924D5BC6-A162-48DB-82FA-2C21EA4ED831}" type="presOf" srcId="{78A57D27-9FD6-4D58-957B-9089F880F787}" destId="{65E6BAAB-F37E-4311-AD71-EEBDD2282EB5}" srcOrd="0" destOrd="0" presId="urn:microsoft.com/office/officeart/2005/8/layout/bProcess4"/>
    <dgm:cxn modelId="{959401C8-A23A-406C-818F-A081E58B1922}" type="presOf" srcId="{62B79F2A-2602-4E28-BAA4-B352138F4AF1}" destId="{CE2E77B0-9CBA-4CFA-A93C-6515B7B5BB37}" srcOrd="0" destOrd="0" presId="urn:microsoft.com/office/officeart/2005/8/layout/bProcess4"/>
    <dgm:cxn modelId="{B1D137CC-C1A6-4943-836B-D5C9B2D5CA5A}" type="presOf" srcId="{23919557-5D05-4F7E-92E6-D43492B4C3EC}" destId="{B5FF2196-3445-4D02-AA13-B000080EB9A3}" srcOrd="0" destOrd="0" presId="urn:microsoft.com/office/officeart/2005/8/layout/bProcess4"/>
    <dgm:cxn modelId="{0B07C3CC-B98B-4656-98E7-3D0E046B787E}" srcId="{495930BA-1A24-476A-9C47-7B3ABA75356C}" destId="{B6713640-AB43-4668-A3AE-EE2E9F34E27D}" srcOrd="7" destOrd="0" parTransId="{D4A2DB69-1285-4144-A1FD-75324713D0EB}" sibTransId="{EE4F0FE1-C21C-444B-83D3-9DA0E0AB592C}"/>
    <dgm:cxn modelId="{83D0BADB-4A81-4AB0-9E81-3920C0EF4963}" srcId="{495930BA-1A24-476A-9C47-7B3ABA75356C}" destId="{B22B24CC-EE0E-4153-85E7-60C05A789585}" srcOrd="5" destOrd="0" parTransId="{B2DD4D7E-3275-4A50-8294-B3EB85F0656F}" sibTransId="{460F7E8E-AFDE-4DC5-9BA2-E0799F0660BF}"/>
    <dgm:cxn modelId="{D46548EB-FB4D-44F0-95BA-64338F44A827}" type="presOf" srcId="{10F3F10C-C52C-4515-8CF2-10BEE8AEECFA}" destId="{8E5BA2F6-2D61-4113-9670-62CDBD232CE1}" srcOrd="0" destOrd="0" presId="urn:microsoft.com/office/officeart/2005/8/layout/bProcess4"/>
    <dgm:cxn modelId="{154FEBF7-9CEE-4FD9-B70C-D2E90000F8F7}" type="presOf" srcId="{BFBDBE8D-ABB0-43B0-97D0-9C86A960FD2A}" destId="{49232413-C525-4361-9B64-85912E6C32A3}" srcOrd="0" destOrd="0" presId="urn:microsoft.com/office/officeart/2005/8/layout/bProcess4"/>
    <dgm:cxn modelId="{13024D26-6441-4BFE-8B05-EA65DF3D0E76}" type="presParOf" srcId="{B136CAA1-748D-4818-AB33-91932AA988AE}" destId="{AFE97036-B7D4-41D3-8A98-68333E15A8EF}" srcOrd="0" destOrd="0" presId="urn:microsoft.com/office/officeart/2005/8/layout/bProcess4"/>
    <dgm:cxn modelId="{56F9286B-5092-42AC-A75F-3B66CF2819F4}" type="presParOf" srcId="{AFE97036-B7D4-41D3-8A98-68333E15A8EF}" destId="{03C4902A-54DE-41FD-8CB8-DC50A1F83C63}" srcOrd="0" destOrd="0" presId="urn:microsoft.com/office/officeart/2005/8/layout/bProcess4"/>
    <dgm:cxn modelId="{0BD45852-FB88-4F90-B023-2104A2F35376}" type="presParOf" srcId="{AFE97036-B7D4-41D3-8A98-68333E15A8EF}" destId="{5DABF39B-0369-416D-B88A-8996748BE1CF}" srcOrd="1" destOrd="0" presId="urn:microsoft.com/office/officeart/2005/8/layout/bProcess4"/>
    <dgm:cxn modelId="{4F760BA7-7A15-485C-A73C-DB7DEF86C599}" type="presParOf" srcId="{B136CAA1-748D-4818-AB33-91932AA988AE}" destId="{7D09FF0F-247F-4BBE-8506-0332A343515A}" srcOrd="1" destOrd="0" presId="urn:microsoft.com/office/officeart/2005/8/layout/bProcess4"/>
    <dgm:cxn modelId="{6A8A0005-88E8-4578-89FF-42FE9E40A714}" type="presParOf" srcId="{B136CAA1-748D-4818-AB33-91932AA988AE}" destId="{5EA5BC3C-60E6-4BD7-869C-CCA39144A76E}" srcOrd="2" destOrd="0" presId="urn:microsoft.com/office/officeart/2005/8/layout/bProcess4"/>
    <dgm:cxn modelId="{33052801-555D-48E3-AF12-272E28F1498A}" type="presParOf" srcId="{5EA5BC3C-60E6-4BD7-869C-CCA39144A76E}" destId="{360EC179-830B-49A7-9C67-EA1DB6ADB3C3}" srcOrd="0" destOrd="0" presId="urn:microsoft.com/office/officeart/2005/8/layout/bProcess4"/>
    <dgm:cxn modelId="{721722C9-A31E-4CC1-92E7-98DCC446E1D4}" type="presParOf" srcId="{5EA5BC3C-60E6-4BD7-869C-CCA39144A76E}" destId="{93C950DD-3DC2-4581-9F90-3F48CE7548D7}" srcOrd="1" destOrd="0" presId="urn:microsoft.com/office/officeart/2005/8/layout/bProcess4"/>
    <dgm:cxn modelId="{4F1389B7-9F8B-42D1-8EEE-AC0F184A3126}" type="presParOf" srcId="{B136CAA1-748D-4818-AB33-91932AA988AE}" destId="{65E6BAAB-F37E-4311-AD71-EEBDD2282EB5}" srcOrd="3" destOrd="0" presId="urn:microsoft.com/office/officeart/2005/8/layout/bProcess4"/>
    <dgm:cxn modelId="{8989F735-24DB-407A-AAD8-8C38B0C64CA2}" type="presParOf" srcId="{B136CAA1-748D-4818-AB33-91932AA988AE}" destId="{BF90754C-2297-476E-ADB3-633049AF3EF6}" srcOrd="4" destOrd="0" presId="urn:microsoft.com/office/officeart/2005/8/layout/bProcess4"/>
    <dgm:cxn modelId="{2A9D7149-6E70-4F1C-9F89-1108877675D8}" type="presParOf" srcId="{BF90754C-2297-476E-ADB3-633049AF3EF6}" destId="{1D8D1907-57DC-4696-830E-505AB03DE09C}" srcOrd="0" destOrd="0" presId="urn:microsoft.com/office/officeart/2005/8/layout/bProcess4"/>
    <dgm:cxn modelId="{02494F0D-BC8A-47F0-8B50-A50A6B5DB698}" type="presParOf" srcId="{BF90754C-2297-476E-ADB3-633049AF3EF6}" destId="{48CFA6AA-2155-4595-BE7C-CD56FAD0AA2D}" srcOrd="1" destOrd="0" presId="urn:microsoft.com/office/officeart/2005/8/layout/bProcess4"/>
    <dgm:cxn modelId="{C569B576-9D0B-4F6C-98C2-0FFAE984F364}" type="presParOf" srcId="{B136CAA1-748D-4818-AB33-91932AA988AE}" destId="{B5FF2196-3445-4D02-AA13-B000080EB9A3}" srcOrd="5" destOrd="0" presId="urn:microsoft.com/office/officeart/2005/8/layout/bProcess4"/>
    <dgm:cxn modelId="{1164A0A1-3EEF-48BD-B53E-EF3B65507CCB}" type="presParOf" srcId="{B136CAA1-748D-4818-AB33-91932AA988AE}" destId="{1333842B-3A77-4520-83D9-413C5317B5B0}" srcOrd="6" destOrd="0" presId="urn:microsoft.com/office/officeart/2005/8/layout/bProcess4"/>
    <dgm:cxn modelId="{6530117D-386F-45C3-AD3F-3CEFA0A1015D}" type="presParOf" srcId="{1333842B-3A77-4520-83D9-413C5317B5B0}" destId="{9CB51A08-5495-4F69-8FB0-EBF672C7D96F}" srcOrd="0" destOrd="0" presId="urn:microsoft.com/office/officeart/2005/8/layout/bProcess4"/>
    <dgm:cxn modelId="{EB2F28B9-3D4F-46C0-81C4-E8C49D27FFEC}" type="presParOf" srcId="{1333842B-3A77-4520-83D9-413C5317B5B0}" destId="{8F84926B-5B6B-4C83-97DF-33B6DD83C3C3}" srcOrd="1" destOrd="0" presId="urn:microsoft.com/office/officeart/2005/8/layout/bProcess4"/>
    <dgm:cxn modelId="{3AE779A5-A2A4-4D11-A390-CA282D390257}" type="presParOf" srcId="{B136CAA1-748D-4818-AB33-91932AA988AE}" destId="{08AA9F4F-97C3-43AA-91B9-6620E36FB1F0}" srcOrd="7" destOrd="0" presId="urn:microsoft.com/office/officeart/2005/8/layout/bProcess4"/>
    <dgm:cxn modelId="{881560AF-442C-4646-BFDC-EE133B91A3CF}" type="presParOf" srcId="{B136CAA1-748D-4818-AB33-91932AA988AE}" destId="{151C5B3A-6F34-4EE5-AE4C-220720D09656}" srcOrd="8" destOrd="0" presId="urn:microsoft.com/office/officeart/2005/8/layout/bProcess4"/>
    <dgm:cxn modelId="{ADE59EE4-E356-4076-AF15-2887A6FE3936}" type="presParOf" srcId="{151C5B3A-6F34-4EE5-AE4C-220720D09656}" destId="{4957B492-3BB7-4A1F-90C6-53EE2707BCF8}" srcOrd="0" destOrd="0" presId="urn:microsoft.com/office/officeart/2005/8/layout/bProcess4"/>
    <dgm:cxn modelId="{4586A44D-B619-467D-A5E6-AE418FDE4F66}" type="presParOf" srcId="{151C5B3A-6F34-4EE5-AE4C-220720D09656}" destId="{2DA8577B-7B0A-4A50-9B80-F7751C6B8D58}" srcOrd="1" destOrd="0" presId="urn:microsoft.com/office/officeart/2005/8/layout/bProcess4"/>
    <dgm:cxn modelId="{0F226532-00BA-41D7-BC80-A847B1C3F9DB}" type="presParOf" srcId="{B136CAA1-748D-4818-AB33-91932AA988AE}" destId="{49232413-C525-4361-9B64-85912E6C32A3}" srcOrd="9" destOrd="0" presId="urn:microsoft.com/office/officeart/2005/8/layout/bProcess4"/>
    <dgm:cxn modelId="{9F9B22BC-30AA-4F58-B757-0424471F7CC1}" type="presParOf" srcId="{B136CAA1-748D-4818-AB33-91932AA988AE}" destId="{A4D0AEAB-925B-47A0-83BC-14DC3D026F27}" srcOrd="10" destOrd="0" presId="urn:microsoft.com/office/officeart/2005/8/layout/bProcess4"/>
    <dgm:cxn modelId="{0CDC412C-334F-4D0A-9B46-59A01C0F236D}" type="presParOf" srcId="{A4D0AEAB-925B-47A0-83BC-14DC3D026F27}" destId="{BC43B217-C42F-45A4-AEC3-4D26551D7CEA}" srcOrd="0" destOrd="0" presId="urn:microsoft.com/office/officeart/2005/8/layout/bProcess4"/>
    <dgm:cxn modelId="{27326242-3B63-46E5-873D-CC64AF7CE375}" type="presParOf" srcId="{A4D0AEAB-925B-47A0-83BC-14DC3D026F27}" destId="{1F0FFE05-7797-460B-B25E-4CC8B726885E}" srcOrd="1" destOrd="0" presId="urn:microsoft.com/office/officeart/2005/8/layout/bProcess4"/>
    <dgm:cxn modelId="{C3ECE64A-2E29-4C28-B707-C377BE5B6480}" type="presParOf" srcId="{B136CAA1-748D-4818-AB33-91932AA988AE}" destId="{2546C571-1634-4718-B744-A53168DEC520}" srcOrd="11" destOrd="0" presId="urn:microsoft.com/office/officeart/2005/8/layout/bProcess4"/>
    <dgm:cxn modelId="{F0C896D3-F58E-418C-9EC3-55B36D293CB6}" type="presParOf" srcId="{B136CAA1-748D-4818-AB33-91932AA988AE}" destId="{BF174B3F-5B10-4775-8014-DC00A77C98B4}" srcOrd="12" destOrd="0" presId="urn:microsoft.com/office/officeart/2005/8/layout/bProcess4"/>
    <dgm:cxn modelId="{51713E3E-7E96-4C26-A2CF-390C3D9100E2}" type="presParOf" srcId="{BF174B3F-5B10-4775-8014-DC00A77C98B4}" destId="{D0DBC6D6-D723-42F3-93BC-0C86AD5F8B6F}" srcOrd="0" destOrd="0" presId="urn:microsoft.com/office/officeart/2005/8/layout/bProcess4"/>
    <dgm:cxn modelId="{0838B05E-4610-402A-920E-683993216C52}" type="presParOf" srcId="{BF174B3F-5B10-4775-8014-DC00A77C98B4}" destId="{7BB4F033-4750-4AC2-9A14-A37515F96155}" srcOrd="1" destOrd="0" presId="urn:microsoft.com/office/officeart/2005/8/layout/bProcess4"/>
    <dgm:cxn modelId="{C623DB0E-1DBA-4E26-B36B-E419FAFE1254}" type="presParOf" srcId="{B136CAA1-748D-4818-AB33-91932AA988AE}" destId="{CE2E77B0-9CBA-4CFA-A93C-6515B7B5BB37}" srcOrd="13" destOrd="0" presId="urn:microsoft.com/office/officeart/2005/8/layout/bProcess4"/>
    <dgm:cxn modelId="{74A4E664-89F7-4E1D-A6D2-EA29EBA78404}" type="presParOf" srcId="{B136CAA1-748D-4818-AB33-91932AA988AE}" destId="{CA525C05-E135-462A-A61D-14214C6BB63F}" srcOrd="14" destOrd="0" presId="urn:microsoft.com/office/officeart/2005/8/layout/bProcess4"/>
    <dgm:cxn modelId="{6C4D038B-2EFC-468F-9D38-B136C1B32F3B}" type="presParOf" srcId="{CA525C05-E135-462A-A61D-14214C6BB63F}" destId="{D85A606B-EB11-4845-B056-4FE67ABC9F2B}" srcOrd="0" destOrd="0" presId="urn:microsoft.com/office/officeart/2005/8/layout/bProcess4"/>
    <dgm:cxn modelId="{178B1CFD-F475-4DD7-B44A-269A35559FDE}" type="presParOf" srcId="{CA525C05-E135-462A-A61D-14214C6BB63F}" destId="{BA0A7C66-7AE5-4FFD-B529-818C172C1F58}" srcOrd="1" destOrd="0" presId="urn:microsoft.com/office/officeart/2005/8/layout/bProcess4"/>
    <dgm:cxn modelId="{B67FA151-FBF5-4DBD-A39E-E99658D1B204}" type="presParOf" srcId="{B136CAA1-748D-4818-AB33-91932AA988AE}" destId="{F0E8D1DF-B7E1-4C29-8F1E-59B14DECDB29}" srcOrd="15" destOrd="0" presId="urn:microsoft.com/office/officeart/2005/8/layout/bProcess4"/>
    <dgm:cxn modelId="{E68127BF-1F97-458A-A6E7-F47B05ADA75D}" type="presParOf" srcId="{B136CAA1-748D-4818-AB33-91932AA988AE}" destId="{28FF148E-1652-4AAF-A6D4-04884E6AEB7A}" srcOrd="16" destOrd="0" presId="urn:microsoft.com/office/officeart/2005/8/layout/bProcess4"/>
    <dgm:cxn modelId="{0642266D-24C9-4AD3-BDCD-611A5C893C23}" type="presParOf" srcId="{28FF148E-1652-4AAF-A6D4-04884E6AEB7A}" destId="{E9A6036C-D359-4C57-AEBE-ED2D626B7F3D}" srcOrd="0" destOrd="0" presId="urn:microsoft.com/office/officeart/2005/8/layout/bProcess4"/>
    <dgm:cxn modelId="{AFCD94EB-FFCA-49AC-8DF0-15835FF136E7}" type="presParOf" srcId="{28FF148E-1652-4AAF-A6D4-04884E6AEB7A}" destId="{8E5BA2F6-2D61-4113-9670-62CDBD232CE1}" srcOrd="1" destOrd="0" presId="urn:microsoft.com/office/officeart/2005/8/layout/bProcess4"/>
    <dgm:cxn modelId="{C769BC13-A3FE-45BD-9470-F234005725B0}" type="presParOf" srcId="{B136CAA1-748D-4818-AB33-91932AA988AE}" destId="{FE12A2FE-FC58-46A8-8536-E418AC27AB5F}" srcOrd="17" destOrd="0" presId="urn:microsoft.com/office/officeart/2005/8/layout/bProcess4"/>
    <dgm:cxn modelId="{881EE160-2E23-40F7-A0BE-7DC36E4909E5}" type="presParOf" srcId="{B136CAA1-748D-4818-AB33-91932AA988AE}" destId="{7D9C4ED9-7D26-455A-9A8B-F931FD5ADFE1}" srcOrd="18" destOrd="0" presId="urn:microsoft.com/office/officeart/2005/8/layout/bProcess4"/>
    <dgm:cxn modelId="{97D0596C-5D08-43D1-A837-4C1AB0B9E478}" type="presParOf" srcId="{7D9C4ED9-7D26-455A-9A8B-F931FD5ADFE1}" destId="{60C5C326-F161-46EE-9184-509FF979B939}" srcOrd="0" destOrd="0" presId="urn:microsoft.com/office/officeart/2005/8/layout/bProcess4"/>
    <dgm:cxn modelId="{0B7AB189-F7B4-4002-B790-C47129D95164}" type="presParOf" srcId="{7D9C4ED9-7D26-455A-9A8B-F931FD5ADFE1}" destId="{088F7CCA-2E6A-4CCA-ABC8-25A434C4968B}" srcOrd="1" destOrd="0" presId="urn:microsoft.com/office/officeart/2005/8/layout/bProcess4"/>
    <dgm:cxn modelId="{475FABA6-C80C-4CD8-872D-AE7C503C519C}" type="presParOf" srcId="{B136CAA1-748D-4818-AB33-91932AA988AE}" destId="{64E2F8AC-7A60-41E9-823E-DFD23230757F}" srcOrd="19" destOrd="0" presId="urn:microsoft.com/office/officeart/2005/8/layout/bProcess4"/>
    <dgm:cxn modelId="{57FE2C5A-A8FB-49AC-8722-6979B38C50B8}" type="presParOf" srcId="{B136CAA1-748D-4818-AB33-91932AA988AE}" destId="{A1BBFCB0-6F1F-49F0-8A9F-758946CAE32F}" srcOrd="20" destOrd="0" presId="urn:microsoft.com/office/officeart/2005/8/layout/bProcess4"/>
    <dgm:cxn modelId="{81AFF981-A40A-496F-9BAA-B67DBCD2FFB6}" type="presParOf" srcId="{A1BBFCB0-6F1F-49F0-8A9F-758946CAE32F}" destId="{43181548-4A94-473E-99B1-2FEB7B3A3942}" srcOrd="0" destOrd="0" presId="urn:microsoft.com/office/officeart/2005/8/layout/bProcess4"/>
    <dgm:cxn modelId="{54C5BC7B-7061-488E-BE36-8C5B33A6B854}" type="presParOf" srcId="{A1BBFCB0-6F1F-49F0-8A9F-758946CAE32F}" destId="{A4072A39-AD54-45EF-B2E8-379F353C5AEE}" srcOrd="1" destOrd="0" presId="urn:microsoft.com/office/officeart/2005/8/layout/bProcess4"/>
    <dgm:cxn modelId="{A8090C80-603E-412D-B290-703915406F7B}" type="presParOf" srcId="{B136CAA1-748D-4818-AB33-91932AA988AE}" destId="{0E0310DD-5DFE-4A37-BCB1-0E70156E0CCB}" srcOrd="21" destOrd="0" presId="urn:microsoft.com/office/officeart/2005/8/layout/bProcess4"/>
    <dgm:cxn modelId="{AC9EC0DA-DC37-423A-B861-F40687686B52}" type="presParOf" srcId="{B136CAA1-748D-4818-AB33-91932AA988AE}" destId="{51329296-D914-4D87-B009-203D08AA48A8}" srcOrd="22" destOrd="0" presId="urn:microsoft.com/office/officeart/2005/8/layout/bProcess4"/>
    <dgm:cxn modelId="{028B0108-9EA5-4E35-B5D1-B2B20B661944}" type="presParOf" srcId="{51329296-D914-4D87-B009-203D08AA48A8}" destId="{5E4935D6-68AC-4073-AF09-5AF1C6EEC309}" srcOrd="0" destOrd="0" presId="urn:microsoft.com/office/officeart/2005/8/layout/bProcess4"/>
    <dgm:cxn modelId="{24A671ED-E49F-4E9C-B306-9589B85ECE45}" type="presParOf" srcId="{51329296-D914-4D87-B009-203D08AA48A8}" destId="{B67FA7FE-82CD-4A36-904D-95A10018C05B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09FF0F-247F-4BBE-8506-0332A343515A}">
      <dsp:nvSpPr>
        <dsp:cNvPr id="0" name=""/>
        <dsp:cNvSpPr/>
      </dsp:nvSpPr>
      <dsp:spPr>
        <a:xfrm rot="5400000">
          <a:off x="84934" y="742423"/>
          <a:ext cx="1153272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ABF39B-0369-416D-B88A-8996748BE1CF}">
      <dsp:nvSpPr>
        <dsp:cNvPr id="0" name=""/>
        <dsp:cNvSpPr/>
      </dsp:nvSpPr>
      <dsp:spPr>
        <a:xfrm>
          <a:off x="347312" y="2085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 dirty="0">
              <a:latin typeface="Selawik "/>
            </a:rPr>
            <a:t>Indkøbsordre (ERP)</a:t>
          </a:r>
        </a:p>
      </dsp:txBody>
      <dsp:txXfrm>
        <a:off x="374540" y="29313"/>
        <a:ext cx="1494924" cy="875172"/>
      </dsp:txXfrm>
    </dsp:sp>
    <dsp:sp modelId="{65E6BAAB-F37E-4311-AD71-EEBDD2282EB5}">
      <dsp:nvSpPr>
        <dsp:cNvPr id="0" name=""/>
        <dsp:cNvSpPr/>
      </dsp:nvSpPr>
      <dsp:spPr>
        <a:xfrm rot="5400000">
          <a:off x="84934" y="1904458"/>
          <a:ext cx="1153272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C950DD-3DC2-4581-9F90-3F48CE7548D7}">
      <dsp:nvSpPr>
        <dsp:cNvPr id="0" name=""/>
        <dsp:cNvSpPr/>
      </dsp:nvSpPr>
      <dsp:spPr>
        <a:xfrm>
          <a:off x="347312" y="1164121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Varemodtagelse (ERP)</a:t>
          </a:r>
        </a:p>
      </dsp:txBody>
      <dsp:txXfrm>
        <a:off x="374540" y="1191349"/>
        <a:ext cx="1494924" cy="875172"/>
      </dsp:txXfrm>
    </dsp:sp>
    <dsp:sp modelId="{B5FF2196-3445-4D02-AA13-B000080EB9A3}">
      <dsp:nvSpPr>
        <dsp:cNvPr id="0" name=""/>
        <dsp:cNvSpPr/>
      </dsp:nvSpPr>
      <dsp:spPr>
        <a:xfrm rot="5400000">
          <a:off x="84934" y="3066493"/>
          <a:ext cx="1153272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CFA6AA-2155-4595-BE7C-CD56FAD0AA2D}">
      <dsp:nvSpPr>
        <dsp:cNvPr id="0" name=""/>
        <dsp:cNvSpPr/>
      </dsp:nvSpPr>
      <dsp:spPr>
        <a:xfrm>
          <a:off x="347312" y="2326156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Kvalitetskontrol komponenter (ECM)</a:t>
          </a:r>
        </a:p>
      </dsp:txBody>
      <dsp:txXfrm>
        <a:off x="374540" y="2353384"/>
        <a:ext cx="1494924" cy="875172"/>
      </dsp:txXfrm>
    </dsp:sp>
    <dsp:sp modelId="{08AA9F4F-97C3-43AA-91B9-6620E36FB1F0}">
      <dsp:nvSpPr>
        <dsp:cNvPr id="0" name=""/>
        <dsp:cNvSpPr/>
      </dsp:nvSpPr>
      <dsp:spPr>
        <a:xfrm>
          <a:off x="665951" y="3647511"/>
          <a:ext cx="2051913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84926B-5B6B-4C83-97DF-33B6DD83C3C3}">
      <dsp:nvSpPr>
        <dsp:cNvPr id="0" name=""/>
        <dsp:cNvSpPr/>
      </dsp:nvSpPr>
      <dsp:spPr>
        <a:xfrm>
          <a:off x="347312" y="3488191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Råvarelager (ERP)</a:t>
          </a:r>
        </a:p>
      </dsp:txBody>
      <dsp:txXfrm>
        <a:off x="374540" y="3515419"/>
        <a:ext cx="1494924" cy="875172"/>
      </dsp:txXfrm>
    </dsp:sp>
    <dsp:sp modelId="{49232413-C525-4361-9B64-85912E6C32A3}">
      <dsp:nvSpPr>
        <dsp:cNvPr id="0" name=""/>
        <dsp:cNvSpPr/>
      </dsp:nvSpPr>
      <dsp:spPr>
        <a:xfrm rot="16200000">
          <a:off x="2145609" y="3066493"/>
          <a:ext cx="1153272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A8577B-7B0A-4A50-9B80-F7751C6B8D58}">
      <dsp:nvSpPr>
        <dsp:cNvPr id="0" name=""/>
        <dsp:cNvSpPr/>
      </dsp:nvSpPr>
      <dsp:spPr>
        <a:xfrm>
          <a:off x="2407988" y="3488191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Pluk til produktion (ERP)</a:t>
          </a:r>
        </a:p>
      </dsp:txBody>
      <dsp:txXfrm>
        <a:off x="2435216" y="3515419"/>
        <a:ext cx="1494924" cy="875172"/>
      </dsp:txXfrm>
    </dsp:sp>
    <dsp:sp modelId="{2546C571-1634-4718-B744-A53168DEC520}">
      <dsp:nvSpPr>
        <dsp:cNvPr id="0" name=""/>
        <dsp:cNvSpPr/>
      </dsp:nvSpPr>
      <dsp:spPr>
        <a:xfrm rot="16200000">
          <a:off x="2145609" y="1904458"/>
          <a:ext cx="1153272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0FFE05-7797-460B-B25E-4CC8B726885E}">
      <dsp:nvSpPr>
        <dsp:cNvPr id="0" name=""/>
        <dsp:cNvSpPr/>
      </dsp:nvSpPr>
      <dsp:spPr>
        <a:xfrm>
          <a:off x="2407988" y="2326156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Produktionspapirer (ERP+ECM)</a:t>
          </a:r>
        </a:p>
      </dsp:txBody>
      <dsp:txXfrm>
        <a:off x="2435216" y="2353384"/>
        <a:ext cx="1494924" cy="875172"/>
      </dsp:txXfrm>
    </dsp:sp>
    <dsp:sp modelId="{CE2E77B0-9CBA-4CFA-A93C-6515B7B5BB37}">
      <dsp:nvSpPr>
        <dsp:cNvPr id="0" name=""/>
        <dsp:cNvSpPr/>
      </dsp:nvSpPr>
      <dsp:spPr>
        <a:xfrm rot="16200000">
          <a:off x="2145609" y="742423"/>
          <a:ext cx="1153272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4F033-4750-4AC2-9A14-A37515F96155}">
      <dsp:nvSpPr>
        <dsp:cNvPr id="0" name=""/>
        <dsp:cNvSpPr/>
      </dsp:nvSpPr>
      <dsp:spPr>
        <a:xfrm>
          <a:off x="2407988" y="1164121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Færdigvarelager (ERP)</a:t>
          </a:r>
        </a:p>
      </dsp:txBody>
      <dsp:txXfrm>
        <a:off x="2435216" y="1191349"/>
        <a:ext cx="1494924" cy="875172"/>
      </dsp:txXfrm>
    </dsp:sp>
    <dsp:sp modelId="{F0E8D1DF-B7E1-4C29-8F1E-59B14DECDB29}">
      <dsp:nvSpPr>
        <dsp:cNvPr id="0" name=""/>
        <dsp:cNvSpPr/>
      </dsp:nvSpPr>
      <dsp:spPr>
        <a:xfrm>
          <a:off x="2726627" y="161405"/>
          <a:ext cx="2051913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0A7C66-7AE5-4FFD-B529-818C172C1F58}">
      <dsp:nvSpPr>
        <dsp:cNvPr id="0" name=""/>
        <dsp:cNvSpPr/>
      </dsp:nvSpPr>
      <dsp:spPr>
        <a:xfrm>
          <a:off x="2407988" y="2085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Salgsordre (Teccom)</a:t>
          </a:r>
        </a:p>
      </dsp:txBody>
      <dsp:txXfrm>
        <a:off x="2435216" y="29313"/>
        <a:ext cx="1494924" cy="875172"/>
      </dsp:txXfrm>
    </dsp:sp>
    <dsp:sp modelId="{FE12A2FE-FC58-46A8-8536-E418AC27AB5F}">
      <dsp:nvSpPr>
        <dsp:cNvPr id="0" name=""/>
        <dsp:cNvSpPr/>
      </dsp:nvSpPr>
      <dsp:spPr>
        <a:xfrm rot="5400000">
          <a:off x="4206285" y="742423"/>
          <a:ext cx="1153272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5BA2F6-2D61-4113-9670-62CDBD232CE1}">
      <dsp:nvSpPr>
        <dsp:cNvPr id="0" name=""/>
        <dsp:cNvSpPr/>
      </dsp:nvSpPr>
      <dsp:spPr>
        <a:xfrm>
          <a:off x="4468664" y="2085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Pluk færdigvarelager (ERP)</a:t>
          </a:r>
        </a:p>
      </dsp:txBody>
      <dsp:txXfrm>
        <a:off x="4495892" y="29313"/>
        <a:ext cx="1494924" cy="875172"/>
      </dsp:txXfrm>
    </dsp:sp>
    <dsp:sp modelId="{64E2F8AC-7A60-41E9-823E-DFD23230757F}">
      <dsp:nvSpPr>
        <dsp:cNvPr id="0" name=""/>
        <dsp:cNvSpPr/>
      </dsp:nvSpPr>
      <dsp:spPr>
        <a:xfrm rot="5400000">
          <a:off x="4206285" y="1904458"/>
          <a:ext cx="1153272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8F7CCA-2E6A-4CCA-ABC8-25A434C4968B}">
      <dsp:nvSpPr>
        <dsp:cNvPr id="0" name=""/>
        <dsp:cNvSpPr/>
      </dsp:nvSpPr>
      <dsp:spPr>
        <a:xfrm>
          <a:off x="4468664" y="1164121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Pak af produkter (ERP)</a:t>
          </a:r>
        </a:p>
      </dsp:txBody>
      <dsp:txXfrm>
        <a:off x="4495892" y="1191349"/>
        <a:ext cx="1494924" cy="875172"/>
      </dsp:txXfrm>
    </dsp:sp>
    <dsp:sp modelId="{0E0310DD-5DFE-4A37-BCB1-0E70156E0CCB}">
      <dsp:nvSpPr>
        <dsp:cNvPr id="0" name=""/>
        <dsp:cNvSpPr/>
      </dsp:nvSpPr>
      <dsp:spPr>
        <a:xfrm rot="5400000">
          <a:off x="4206285" y="3066493"/>
          <a:ext cx="1153272" cy="139444"/>
        </a:xfrm>
        <a:prstGeom prst="rect">
          <a:avLst/>
        </a:prstGeom>
        <a:solidFill>
          <a:srgbClr val="68B05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072A39-AD54-45EF-B2E8-379F353C5AEE}">
      <dsp:nvSpPr>
        <dsp:cNvPr id="0" name=""/>
        <dsp:cNvSpPr/>
      </dsp:nvSpPr>
      <dsp:spPr>
        <a:xfrm>
          <a:off x="4468664" y="2326156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Forsendelse (ERP)</a:t>
          </a:r>
        </a:p>
      </dsp:txBody>
      <dsp:txXfrm>
        <a:off x="4495892" y="2353384"/>
        <a:ext cx="1494924" cy="875172"/>
      </dsp:txXfrm>
    </dsp:sp>
    <dsp:sp modelId="{B67FA7FE-82CD-4A36-904D-95A10018C05B}">
      <dsp:nvSpPr>
        <dsp:cNvPr id="0" name=""/>
        <dsp:cNvSpPr/>
      </dsp:nvSpPr>
      <dsp:spPr>
        <a:xfrm>
          <a:off x="4468664" y="3488191"/>
          <a:ext cx="1549380" cy="929628"/>
        </a:xfrm>
        <a:prstGeom prst="roundRect">
          <a:avLst>
            <a:gd name="adj" fmla="val 10000"/>
          </a:avLst>
        </a:prstGeom>
        <a:solidFill>
          <a:srgbClr val="019C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kern="1200">
              <a:latin typeface="Selawik "/>
            </a:rPr>
            <a:t>Fakturering (ERP)</a:t>
          </a:r>
        </a:p>
      </dsp:txBody>
      <dsp:txXfrm>
        <a:off x="4495892" y="3515419"/>
        <a:ext cx="1494924" cy="8751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41.svg>
</file>

<file path=ppt/media/image42.jpeg>
</file>

<file path=ppt/media/image43.jpeg>
</file>

<file path=ppt/media/image44.jpeg>
</file>

<file path=ppt/media/image45.jpeg>
</file>

<file path=ppt/media/image46.jpeg>
</file>

<file path=ppt/media/image47.png>
</file>

<file path=ppt/media/image48.jpeg>
</file>

<file path=ppt/media/image49.png>
</file>

<file path=ppt/media/image5.jpeg>
</file>

<file path=ppt/media/image50.svg>
</file>

<file path=ppt/media/image51.png>
</file>

<file path=ppt/media/image52.jpeg>
</file>

<file path=ppt/media/image53.png>
</file>

<file path=ppt/media/image54.svg>
</file>

<file path=ppt/media/image55.jpeg>
</file>

<file path=ppt/media/image56.pn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jpe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jpeg>
</file>

<file path=ppt/media/image76.jpeg>
</file>

<file path=ppt/media/image77.jpeg>
</file>

<file path=ppt/media/image78.jpeg>
</file>

<file path=ppt/media/image79.jpeg>
</file>

<file path=ppt/media/image8.png>
</file>

<file path=ppt/media/image80.jpeg>
</file>

<file path=ppt/media/image81.jpeg>
</file>

<file path=ppt/media/image82.jpeg>
</file>

<file path=ppt/media/image83.jpeg>
</file>

<file path=ppt/media/image84.jpeg>
</file>

<file path=ppt/media/image85.png>
</file>

<file path=ppt/media/image86.svg>
</file>

<file path=ppt/media/image87.png>
</file>

<file path=ppt/media/image88.png>
</file>

<file path=ppt/media/image89.png>
</file>

<file path=ppt/media/image9.png>
</file>

<file path=ppt/media/image90.jpeg>
</file>

<file path=ppt/media/image91.jpeg>
</file>

<file path=ppt/media/image92.jpeg>
</file>

<file path=ppt/media/image93.jpe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CDC620-2169-4857-AD6D-07AB32F71BF7}" type="datetimeFigureOut">
              <a:rPr lang="da-DK" smtClean="0"/>
              <a:t>10-02-2026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ABC424-CFAA-4A4E-A783-C0DE2D593FA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53263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Historisk indblik – dog kun vigtige datoer.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ABC424-CFAA-4A4E-A783-C0DE2D593FA2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81480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marked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ABC424-CFAA-4A4E-A783-C0DE2D593FA2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60602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Sælger ikke direkte til slutkunder eller værksteder, men i stedet sælges produkterne gennem disse grossister.</a:t>
            </a:r>
            <a:br>
              <a:rPr lang="da-DK" dirty="0"/>
            </a:br>
            <a:br>
              <a:rPr lang="da-DK" dirty="0"/>
            </a:br>
            <a:r>
              <a:rPr lang="da-DK" dirty="0"/>
              <a:t>Private label: Også en grossist, der dog benytter eget navn – frem for </a:t>
            </a:r>
            <a:r>
              <a:rPr lang="da-DK" dirty="0" err="1"/>
              <a:t>Budweg</a:t>
            </a:r>
            <a:r>
              <a:rPr lang="da-DK" dirty="0"/>
              <a:t>.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ABC424-CFAA-4A4E-A783-C0DE2D593FA2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39942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Der er en 5 års garanti på alle </a:t>
            </a:r>
            <a:r>
              <a:rPr lang="da-DK" dirty="0" err="1"/>
              <a:t>Budweg</a:t>
            </a:r>
            <a:r>
              <a:rPr lang="da-DK" dirty="0"/>
              <a:t> produkter.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ABC424-CFAA-4A4E-A783-C0DE2D593FA2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74214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Hvad der arbejdes med af de 17 verdensmål (FN’s verdensmål for bæredygtig udvikling) hos </a:t>
            </a:r>
            <a:r>
              <a:rPr lang="da-DK" dirty="0" err="1"/>
              <a:t>Budweg</a:t>
            </a: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ABC424-CFAA-4A4E-A783-C0DE2D593FA2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417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ABC424-CFAA-4A4E-A783-C0DE2D593FA2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08056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BD9582B3-D54D-48FB-BC5E-7E19F83826FB}"/>
              </a:ext>
            </a:extLst>
          </p:cNvPr>
          <p:cNvSpPr/>
          <p:nvPr userDrawn="1"/>
        </p:nvSpPr>
        <p:spPr>
          <a:xfrm>
            <a:off x="0" y="2"/>
            <a:ext cx="12192000" cy="6857998"/>
          </a:xfrm>
          <a:prstGeom prst="rect">
            <a:avLst/>
          </a:prstGeom>
          <a:solidFill>
            <a:srgbClr val="019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F1E6F683-555A-472A-89A0-FD37E17EF9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52014" y="2166252"/>
            <a:ext cx="3487972" cy="313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562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dsholder til titel 1">
            <a:extLst>
              <a:ext uri="{FF2B5EF4-FFF2-40B4-BE49-F238E27FC236}">
                <a16:creationId xmlns:a16="http://schemas.microsoft.com/office/drawing/2014/main" id="{3FBC9DB9-FF15-4D10-8C39-71B5A88BC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353" y="870681"/>
            <a:ext cx="10565294" cy="11370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</p:spTree>
    <p:extLst>
      <p:ext uri="{BB962C8B-B14F-4D97-AF65-F5344CB8AC3E}">
        <p14:creationId xmlns:p14="http://schemas.microsoft.com/office/powerpoint/2010/main" val="70932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top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tekst 3">
            <a:extLst>
              <a:ext uri="{FF2B5EF4-FFF2-40B4-BE49-F238E27FC236}">
                <a16:creationId xmlns:a16="http://schemas.microsoft.com/office/drawing/2014/main" id="{43334620-8532-4025-AF87-DE4BAD9F5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00900" y="219075"/>
            <a:ext cx="4730750" cy="369888"/>
          </a:xfrm>
        </p:spPr>
        <p:txBody>
          <a:bodyPr/>
          <a:lstStyle>
            <a:lvl1pPr marL="0" indent="0" algn="r">
              <a:buNone/>
              <a:defRPr>
                <a:solidFill>
                  <a:srgbClr val="019C4F"/>
                </a:solidFill>
                <a:latin typeface="Arial Narrow" panose="020B0606020202030204" pitchFamily="34" charset="0"/>
              </a:defRPr>
            </a:lvl1pPr>
            <a:lvl2pPr marL="457200" indent="0" algn="r">
              <a:buNone/>
              <a:defRPr>
                <a:solidFill>
                  <a:srgbClr val="019C4F"/>
                </a:solidFill>
                <a:latin typeface="Arial Narrow" panose="020B0606020202030204" pitchFamily="34" charset="0"/>
              </a:defRPr>
            </a:lvl2pPr>
            <a:lvl3pPr marL="914400" indent="0" algn="r">
              <a:buNone/>
              <a:defRPr>
                <a:solidFill>
                  <a:srgbClr val="019C4F"/>
                </a:solidFill>
                <a:latin typeface="Arial Narrow" panose="020B0606020202030204" pitchFamily="34" charset="0"/>
              </a:defRPr>
            </a:lvl3pPr>
            <a:lvl4pPr marL="1371600" indent="0" algn="r">
              <a:buNone/>
              <a:defRPr>
                <a:solidFill>
                  <a:srgbClr val="019C4F"/>
                </a:solidFill>
                <a:latin typeface="Arial Narrow" panose="020B0606020202030204" pitchFamily="34" charset="0"/>
              </a:defRPr>
            </a:lvl4pPr>
            <a:lvl5pPr marL="1828800" indent="0" algn="r">
              <a:buNone/>
              <a:defRPr>
                <a:solidFill>
                  <a:srgbClr val="019C4F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269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1296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Lige forbindelse 2">
            <a:extLst>
              <a:ext uri="{FF2B5EF4-FFF2-40B4-BE49-F238E27FC236}">
                <a16:creationId xmlns:a16="http://schemas.microsoft.com/office/drawing/2014/main" id="{55D96858-79D3-4A0C-B399-5B0D9E882936}"/>
              </a:ext>
            </a:extLst>
          </p:cNvPr>
          <p:cNvCxnSpPr>
            <a:cxnSpLocks/>
          </p:cNvCxnSpPr>
          <p:nvPr userDrawn="1"/>
        </p:nvCxnSpPr>
        <p:spPr>
          <a:xfrm>
            <a:off x="8153975" y="352425"/>
            <a:ext cx="0" cy="6172200"/>
          </a:xfrm>
          <a:prstGeom prst="line">
            <a:avLst/>
          </a:prstGeom>
          <a:ln w="6350">
            <a:solidFill>
              <a:srgbClr val="019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56218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lede 2" descr="Et billede, der indeholder vej, scene, motorvej, solnedgang&#10;&#10;Automatisk genereret beskrivelse">
            <a:extLst>
              <a:ext uri="{FF2B5EF4-FFF2-40B4-BE49-F238E27FC236}">
                <a16:creationId xmlns:a16="http://schemas.microsoft.com/office/drawing/2014/main" id="{BAAE0FD7-2EB9-4AF7-B010-F2995A911C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alphaModFix amt="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Billede 3" descr="Et billede, der indeholder tekst, plade, bordservice, service&#10;&#10;Automatisk genereret beskrivelse">
            <a:extLst>
              <a:ext uri="{FF2B5EF4-FFF2-40B4-BE49-F238E27FC236}">
                <a16:creationId xmlns:a16="http://schemas.microsoft.com/office/drawing/2014/main" id="{760F9A87-25D4-44F1-B312-FB62A35427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8395" y="6196253"/>
            <a:ext cx="1028140" cy="338432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9847A9CD-9C21-433C-A1A7-D1FC01DC27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8131"/>
          <a:stretch/>
        </p:blipFill>
        <p:spPr>
          <a:xfrm>
            <a:off x="345815" y="338440"/>
            <a:ext cx="1530950" cy="144000"/>
          </a:xfrm>
          <a:prstGeom prst="rect">
            <a:avLst/>
          </a:prstGeom>
        </p:spPr>
      </p:pic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7E57D83-E259-48F4-97E8-49024F201EB6}"/>
              </a:ext>
            </a:extLst>
          </p:cNvPr>
          <p:cNvSpPr txBox="1">
            <a:spLocks/>
          </p:cNvSpPr>
          <p:nvPr userDrawn="1"/>
        </p:nvSpPr>
        <p:spPr>
          <a:xfrm>
            <a:off x="1930463" y="2203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a-DK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Selawik Light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>
                <a:solidFill>
                  <a:schemeClr val="tx1"/>
                </a:solidFill>
              </a:rPr>
              <a:t>|    slide </a:t>
            </a:r>
            <a:fld id="{E5A1AE07-D01E-4627-820D-413D4546CE78}" type="slidenum">
              <a:rPr lang="da-DK" smtClean="0">
                <a:solidFill>
                  <a:schemeClr val="tx1"/>
                </a:solidFill>
              </a:rPr>
              <a:pPr/>
              <a:t>‹nr.›</a:t>
            </a:fld>
            <a:endParaRPr lang="da-D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11335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BD9582B3-D54D-48FB-BC5E-7E19F83826FB}"/>
              </a:ext>
            </a:extLst>
          </p:cNvPr>
          <p:cNvSpPr/>
          <p:nvPr userDrawn="1"/>
        </p:nvSpPr>
        <p:spPr>
          <a:xfrm>
            <a:off x="0" y="2"/>
            <a:ext cx="12192000" cy="6857998"/>
          </a:xfrm>
          <a:prstGeom prst="rect">
            <a:avLst/>
          </a:prstGeom>
          <a:solidFill>
            <a:srgbClr val="019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F1E6F683-555A-472A-89A0-FD37E17EF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2014" y="4276724"/>
            <a:ext cx="3487972" cy="1021583"/>
          </a:xfrm>
          <a:prstGeom prst="rect">
            <a:avLst/>
          </a:prstGeom>
        </p:spPr>
      </p:pic>
      <p:sp>
        <p:nvSpPr>
          <p:cNvPr id="7" name="Undertitel 2">
            <a:extLst>
              <a:ext uri="{FF2B5EF4-FFF2-40B4-BE49-F238E27FC236}">
                <a16:creationId xmlns:a16="http://schemas.microsoft.com/office/drawing/2014/main" id="{CAB5A222-3B65-49C0-95B2-2C72EB125E5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688456"/>
            <a:ext cx="9144000" cy="1207362"/>
          </a:xfrm>
        </p:spPr>
        <p:txBody>
          <a:bodyPr>
            <a:noAutofit/>
          </a:bodyPr>
          <a:lstStyle>
            <a:lvl1pPr marL="0" indent="0" algn="ctr">
              <a:buNone/>
              <a:defRPr sz="4000" b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Thank you for your time </a:t>
            </a:r>
            <a:br>
              <a:rPr lang="en-US" noProof="0"/>
            </a:br>
            <a:r>
              <a:rPr lang="en-US" noProof="0"/>
              <a:t>and attention</a:t>
            </a:r>
          </a:p>
        </p:txBody>
      </p:sp>
    </p:spTree>
    <p:extLst>
      <p:ext uri="{BB962C8B-B14F-4D97-AF65-F5344CB8AC3E}">
        <p14:creationId xmlns:p14="http://schemas.microsoft.com/office/powerpoint/2010/main" val="3026856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dsholder til titel 1">
            <a:extLst>
              <a:ext uri="{FF2B5EF4-FFF2-40B4-BE49-F238E27FC236}">
                <a16:creationId xmlns:a16="http://schemas.microsoft.com/office/drawing/2014/main" id="{3FBC9DB9-FF15-4D10-8C39-71B5A88BC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353" y="870681"/>
            <a:ext cx="10565294" cy="11370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</p:spTree>
    <p:extLst>
      <p:ext uri="{BB962C8B-B14F-4D97-AF65-F5344CB8AC3E}">
        <p14:creationId xmlns:p14="http://schemas.microsoft.com/office/powerpoint/2010/main" val="2473500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BD9582B3-D54D-48FB-BC5E-7E19F83826FB}"/>
              </a:ext>
            </a:extLst>
          </p:cNvPr>
          <p:cNvSpPr/>
          <p:nvPr userDrawn="1"/>
        </p:nvSpPr>
        <p:spPr>
          <a:xfrm>
            <a:off x="0" y="2"/>
            <a:ext cx="12192000" cy="6857998"/>
          </a:xfrm>
          <a:prstGeom prst="rect">
            <a:avLst/>
          </a:prstGeom>
          <a:solidFill>
            <a:srgbClr val="019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F1E6F683-555A-472A-89A0-FD37E17EF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2014" y="4276724"/>
            <a:ext cx="3487972" cy="1021583"/>
          </a:xfrm>
          <a:prstGeom prst="rect">
            <a:avLst/>
          </a:prstGeom>
        </p:spPr>
      </p:pic>
      <p:sp>
        <p:nvSpPr>
          <p:cNvPr id="7" name="Undertitel 2">
            <a:extLst>
              <a:ext uri="{FF2B5EF4-FFF2-40B4-BE49-F238E27FC236}">
                <a16:creationId xmlns:a16="http://schemas.microsoft.com/office/drawing/2014/main" id="{CAB5A222-3B65-49C0-95B2-2C72EB125E5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688456"/>
            <a:ext cx="9144000" cy="1207362"/>
          </a:xfrm>
        </p:spPr>
        <p:txBody>
          <a:bodyPr>
            <a:no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Thank you for your time </a:t>
            </a:r>
            <a:br>
              <a:rPr lang="en-US" noProof="0"/>
            </a:br>
            <a:r>
              <a:rPr lang="en-US" noProof="0"/>
              <a:t>and attention</a:t>
            </a:r>
          </a:p>
        </p:txBody>
      </p:sp>
    </p:spTree>
    <p:extLst>
      <p:ext uri="{BB962C8B-B14F-4D97-AF65-F5344CB8AC3E}">
        <p14:creationId xmlns:p14="http://schemas.microsoft.com/office/powerpoint/2010/main" val="4027486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lede 2" descr="Et billede, der indeholder service&#10;&#10;Automatisk genereret beskrivelse">
            <a:extLst>
              <a:ext uri="{FF2B5EF4-FFF2-40B4-BE49-F238E27FC236}">
                <a16:creationId xmlns:a16="http://schemas.microsoft.com/office/drawing/2014/main" id="{1B958D1D-56A3-474C-B82C-65BC9510EE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691557" cy="6861361"/>
          </a:xfrm>
          <a:prstGeom prst="rect">
            <a:avLst/>
          </a:prstGeom>
        </p:spPr>
      </p:pic>
      <p:sp>
        <p:nvSpPr>
          <p:cNvPr id="12" name="Pladsholder til tekst 3">
            <a:extLst>
              <a:ext uri="{FF2B5EF4-FFF2-40B4-BE49-F238E27FC236}">
                <a16:creationId xmlns:a16="http://schemas.microsoft.com/office/drawing/2014/main" id="{BF14C676-7E9E-43DD-9B06-7ECD7C7EA8A2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7419406" y="2156105"/>
            <a:ext cx="3959241" cy="36078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17" name="Pladsholder til tekst 3">
            <a:extLst>
              <a:ext uri="{FF2B5EF4-FFF2-40B4-BE49-F238E27FC236}">
                <a16:creationId xmlns:a16="http://schemas.microsoft.com/office/drawing/2014/main" id="{AA96E5D1-0395-442A-8601-4346E900A40B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5963320" y="2156105"/>
            <a:ext cx="1240527" cy="3607893"/>
          </a:xfrm>
        </p:spPr>
        <p:txBody>
          <a:bodyPr/>
          <a:lstStyle>
            <a:lvl1pPr marL="0" indent="0" algn="r">
              <a:buNone/>
              <a:defRPr sz="1600">
                <a:solidFill>
                  <a:srgbClr val="444444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Slide xx</a:t>
            </a:r>
          </a:p>
        </p:txBody>
      </p:sp>
      <p:pic>
        <p:nvPicPr>
          <p:cNvPr id="10" name="Billede 9">
            <a:extLst>
              <a:ext uri="{FF2B5EF4-FFF2-40B4-BE49-F238E27FC236}">
                <a16:creationId xmlns:a16="http://schemas.microsoft.com/office/drawing/2014/main" id="{92D04FF2-2344-4043-B649-350F62D25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8131"/>
          <a:stretch/>
        </p:blipFill>
        <p:spPr>
          <a:xfrm>
            <a:off x="345815" y="338440"/>
            <a:ext cx="1530950" cy="144000"/>
          </a:xfrm>
          <a:prstGeom prst="rect">
            <a:avLst/>
          </a:prstGeom>
        </p:spPr>
      </p:pic>
      <p:sp>
        <p:nvSpPr>
          <p:cNvPr id="11" name="Pladsholder til slidenummer 5">
            <a:extLst>
              <a:ext uri="{FF2B5EF4-FFF2-40B4-BE49-F238E27FC236}">
                <a16:creationId xmlns:a16="http://schemas.microsoft.com/office/drawing/2014/main" id="{8DDF70A5-D4A3-4241-B547-698300211DA2}"/>
              </a:ext>
            </a:extLst>
          </p:cNvPr>
          <p:cNvSpPr txBox="1">
            <a:spLocks/>
          </p:cNvSpPr>
          <p:nvPr userDrawn="1"/>
        </p:nvSpPr>
        <p:spPr>
          <a:xfrm>
            <a:off x="1930463" y="2203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a-DK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Selawik Light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>
                <a:solidFill>
                  <a:schemeClr val="tx1"/>
                </a:solidFill>
              </a:rPr>
              <a:t>|    slide </a:t>
            </a:r>
            <a:fld id="{E5A1AE07-D01E-4627-820D-413D4546CE78}" type="slidenum">
              <a:rPr lang="da-DK" smtClean="0">
                <a:solidFill>
                  <a:schemeClr val="tx1"/>
                </a:solidFill>
              </a:rPr>
              <a:pPr/>
              <a:t>‹nr.›</a:t>
            </a:fld>
            <a:endParaRPr lang="da-DK">
              <a:solidFill>
                <a:schemeClr val="tx1"/>
              </a:solidFill>
            </a:endParaRPr>
          </a:p>
        </p:txBody>
      </p:sp>
      <p:sp>
        <p:nvSpPr>
          <p:cNvPr id="13" name="Pladsholder til titel 1">
            <a:extLst>
              <a:ext uri="{FF2B5EF4-FFF2-40B4-BE49-F238E27FC236}">
                <a16:creationId xmlns:a16="http://schemas.microsoft.com/office/drawing/2014/main" id="{94BA1143-3CB4-4799-9660-07627B4DBA3A}"/>
              </a:ext>
            </a:extLst>
          </p:cNvPr>
          <p:cNvSpPr txBox="1">
            <a:spLocks/>
          </p:cNvSpPr>
          <p:nvPr userDrawn="1"/>
        </p:nvSpPr>
        <p:spPr>
          <a:xfrm>
            <a:off x="7383405" y="870681"/>
            <a:ext cx="3959241" cy="11370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19C4F"/>
                </a:solidFill>
                <a:latin typeface="Bahnschrift SemiBold Condensed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da-DK" sz="5400">
                <a:latin typeface="Arial Narrow" panose="020B0606020202030204" pitchFamily="34" charset="0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1158027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lipe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lede 2">
            <a:extLst>
              <a:ext uri="{FF2B5EF4-FFF2-40B4-BE49-F238E27FC236}">
                <a16:creationId xmlns:a16="http://schemas.microsoft.com/office/drawing/2014/main" id="{E2FDE159-F258-4DAB-B826-329BC9FFFB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35"/>
            <a:ext cx="12192000" cy="6857465"/>
          </a:xfrm>
          <a:prstGeom prst="rect">
            <a:avLst/>
          </a:prstGeom>
        </p:spPr>
      </p:pic>
      <p:pic>
        <p:nvPicPr>
          <p:cNvPr id="5" name="Billede 4" descr="Et billede, der indeholder tekst, plade, bordservice, service&#10;&#10;Automatisk genereret beskrivelse">
            <a:extLst>
              <a:ext uri="{FF2B5EF4-FFF2-40B4-BE49-F238E27FC236}">
                <a16:creationId xmlns:a16="http://schemas.microsoft.com/office/drawing/2014/main" id="{785E317B-F525-4A4C-B0A3-80A94FD818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8395" y="6196253"/>
            <a:ext cx="1028140" cy="338432"/>
          </a:xfrm>
          <a:prstGeom prst="rect">
            <a:avLst/>
          </a:prstGeom>
        </p:spPr>
      </p:pic>
      <p:sp>
        <p:nvSpPr>
          <p:cNvPr id="7" name="Pladsholder til indhold 3">
            <a:extLst>
              <a:ext uri="{FF2B5EF4-FFF2-40B4-BE49-F238E27FC236}">
                <a16:creationId xmlns:a16="http://schemas.microsoft.com/office/drawing/2014/main" id="{220C1F74-0EEC-4CEA-A48C-8344ECEBE4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618" y="2146852"/>
            <a:ext cx="5007029" cy="3667540"/>
          </a:xfrm>
        </p:spPr>
        <p:txBody>
          <a:bodyPr/>
          <a:lstStyle>
            <a:lvl1pPr>
              <a:defRPr>
                <a:latin typeface="Selawik Light" panose="020B0502040204020203" pitchFamily="34" charset="0"/>
              </a:defRPr>
            </a:lvl1pPr>
            <a:lvl2pPr>
              <a:defRPr>
                <a:latin typeface="Selawik Light" panose="020B0502040204020203" pitchFamily="34" charset="0"/>
              </a:defRPr>
            </a:lvl2pPr>
            <a:lvl3pPr>
              <a:defRPr>
                <a:latin typeface="Selawik Light" panose="020B0502040204020203" pitchFamily="34" charset="0"/>
              </a:defRPr>
            </a:lvl3pPr>
            <a:lvl4pPr>
              <a:defRPr>
                <a:latin typeface="Selawik Light" panose="020B0502040204020203" pitchFamily="34" charset="0"/>
              </a:defRPr>
            </a:lvl4pPr>
            <a:lvl5pPr>
              <a:defRPr>
                <a:latin typeface="Selawik Light" panose="020B0502040204020203" pitchFamily="34" charset="0"/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5F3B941B-9ABE-4827-85FC-DBD80402B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1617" y="870681"/>
            <a:ext cx="5007030" cy="113702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GB"/>
          </a:p>
        </p:txBody>
      </p:sp>
      <p:pic>
        <p:nvPicPr>
          <p:cNvPr id="15" name="Billede 14">
            <a:extLst>
              <a:ext uri="{FF2B5EF4-FFF2-40B4-BE49-F238E27FC236}">
                <a16:creationId xmlns:a16="http://schemas.microsoft.com/office/drawing/2014/main" id="{077EA5EC-146C-473C-8969-01B6204770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8131"/>
          <a:stretch/>
        </p:blipFill>
        <p:spPr>
          <a:xfrm>
            <a:off x="345815" y="338440"/>
            <a:ext cx="1530950" cy="144000"/>
          </a:xfrm>
          <a:prstGeom prst="rect">
            <a:avLst/>
          </a:prstGeom>
        </p:spPr>
      </p:pic>
      <p:sp>
        <p:nvSpPr>
          <p:cNvPr id="16" name="Pladsholder til slidenummer 5">
            <a:extLst>
              <a:ext uri="{FF2B5EF4-FFF2-40B4-BE49-F238E27FC236}">
                <a16:creationId xmlns:a16="http://schemas.microsoft.com/office/drawing/2014/main" id="{6B1DBAA1-58C5-4D46-A518-D9449C013B1B}"/>
              </a:ext>
            </a:extLst>
          </p:cNvPr>
          <p:cNvSpPr txBox="1">
            <a:spLocks/>
          </p:cNvSpPr>
          <p:nvPr userDrawn="1"/>
        </p:nvSpPr>
        <p:spPr>
          <a:xfrm>
            <a:off x="1930463" y="2203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a-DK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Selawik Light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>
                <a:solidFill>
                  <a:schemeClr val="tx1"/>
                </a:solidFill>
              </a:rPr>
              <a:t>|    slide </a:t>
            </a:r>
            <a:fld id="{E5A1AE07-D01E-4627-820D-413D4546CE78}" type="slidenum">
              <a:rPr lang="da-DK" smtClean="0">
                <a:solidFill>
                  <a:schemeClr val="tx1"/>
                </a:solidFill>
              </a:rPr>
              <a:pPr/>
              <a:t>‹nr.›</a:t>
            </a:fld>
            <a:endParaRPr lang="da-D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342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billede 11">
            <a:extLst>
              <a:ext uri="{FF2B5EF4-FFF2-40B4-BE49-F238E27FC236}">
                <a16:creationId xmlns:a16="http://schemas.microsoft.com/office/drawing/2014/main" id="{A941049E-E9D8-45A6-8EA4-431C679CB5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11584" y="0"/>
            <a:ext cx="5580416" cy="3384550"/>
          </a:xfrm>
        </p:spPr>
        <p:txBody>
          <a:bodyPr/>
          <a:lstStyle/>
          <a:p>
            <a:endParaRPr lang="en-GB"/>
          </a:p>
        </p:txBody>
      </p:sp>
      <p:sp>
        <p:nvSpPr>
          <p:cNvPr id="15" name="Pladsholder til billede 11">
            <a:extLst>
              <a:ext uri="{FF2B5EF4-FFF2-40B4-BE49-F238E27FC236}">
                <a16:creationId xmlns:a16="http://schemas.microsoft.com/office/drawing/2014/main" id="{85147741-2010-4AB7-849E-B23CA8DAA05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11584" y="3473450"/>
            <a:ext cx="5580416" cy="3384550"/>
          </a:xfrm>
        </p:spPr>
        <p:txBody>
          <a:bodyPr/>
          <a:lstStyle/>
          <a:p>
            <a:endParaRPr lang="en-GB"/>
          </a:p>
        </p:txBody>
      </p:sp>
      <p:pic>
        <p:nvPicPr>
          <p:cNvPr id="16" name="Billede 15">
            <a:extLst>
              <a:ext uri="{FF2B5EF4-FFF2-40B4-BE49-F238E27FC236}">
                <a16:creationId xmlns:a16="http://schemas.microsoft.com/office/drawing/2014/main" id="{D37AF336-953E-45E4-B715-176C83375B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8131"/>
          <a:stretch/>
        </p:blipFill>
        <p:spPr>
          <a:xfrm>
            <a:off x="345815" y="338440"/>
            <a:ext cx="1530950" cy="144000"/>
          </a:xfrm>
          <a:prstGeom prst="rect">
            <a:avLst/>
          </a:prstGeom>
        </p:spPr>
      </p:pic>
      <p:sp>
        <p:nvSpPr>
          <p:cNvPr id="17" name="Pladsholder til slidenummer 5">
            <a:extLst>
              <a:ext uri="{FF2B5EF4-FFF2-40B4-BE49-F238E27FC236}">
                <a16:creationId xmlns:a16="http://schemas.microsoft.com/office/drawing/2014/main" id="{944A56F0-6F09-44AD-BF95-DCE339286C77}"/>
              </a:ext>
            </a:extLst>
          </p:cNvPr>
          <p:cNvSpPr txBox="1">
            <a:spLocks/>
          </p:cNvSpPr>
          <p:nvPr userDrawn="1"/>
        </p:nvSpPr>
        <p:spPr>
          <a:xfrm>
            <a:off x="1930463" y="2203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a-DK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Selawik Light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>
                <a:solidFill>
                  <a:schemeClr val="tx1"/>
                </a:solidFill>
              </a:rPr>
              <a:t>|    slide </a:t>
            </a:r>
            <a:fld id="{E5A1AE07-D01E-4627-820D-413D4546CE78}" type="slidenum">
              <a:rPr lang="da-DK" smtClean="0">
                <a:solidFill>
                  <a:schemeClr val="tx1"/>
                </a:solidFill>
              </a:rPr>
              <a:pPr/>
              <a:t>‹nr.›</a:t>
            </a:fld>
            <a:endParaRPr lang="da-DK">
              <a:solidFill>
                <a:schemeClr val="tx1"/>
              </a:solidFill>
            </a:endParaRPr>
          </a:p>
        </p:txBody>
      </p:sp>
      <p:sp>
        <p:nvSpPr>
          <p:cNvPr id="20" name="Pladsholder til indhold 3">
            <a:extLst>
              <a:ext uri="{FF2B5EF4-FFF2-40B4-BE49-F238E27FC236}">
                <a16:creationId xmlns:a16="http://schemas.microsoft.com/office/drawing/2014/main" id="{3939FEB2-33E5-4990-9356-2A266D6A6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3353" y="2375452"/>
            <a:ext cx="5007029" cy="3667540"/>
          </a:xfrm>
        </p:spPr>
        <p:txBody>
          <a:bodyPr/>
          <a:lstStyle>
            <a:lvl1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1pPr>
            <a:lvl2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2pPr>
            <a:lvl3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3pPr>
            <a:lvl4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4pPr>
            <a:lvl5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21" name="Titel 20">
            <a:extLst>
              <a:ext uri="{FF2B5EF4-FFF2-40B4-BE49-F238E27FC236}">
                <a16:creationId xmlns:a16="http://schemas.microsoft.com/office/drawing/2014/main" id="{2922B77F-5B33-4F30-ABE4-40ED8E31A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353" y="1099281"/>
            <a:ext cx="5007029" cy="113702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4414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billede 11">
            <a:extLst>
              <a:ext uri="{FF2B5EF4-FFF2-40B4-BE49-F238E27FC236}">
                <a16:creationId xmlns:a16="http://schemas.microsoft.com/office/drawing/2014/main" id="{A941049E-E9D8-45A6-8EA4-431C679CB5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580416" cy="3384550"/>
          </a:xfrm>
        </p:spPr>
        <p:txBody>
          <a:bodyPr/>
          <a:lstStyle/>
          <a:p>
            <a:endParaRPr lang="en-GB"/>
          </a:p>
        </p:txBody>
      </p:sp>
      <p:sp>
        <p:nvSpPr>
          <p:cNvPr id="15" name="Pladsholder til billede 11">
            <a:extLst>
              <a:ext uri="{FF2B5EF4-FFF2-40B4-BE49-F238E27FC236}">
                <a16:creationId xmlns:a16="http://schemas.microsoft.com/office/drawing/2014/main" id="{85147741-2010-4AB7-849E-B23CA8DAA05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473450"/>
            <a:ext cx="5580416" cy="3384550"/>
          </a:xfrm>
        </p:spPr>
        <p:txBody>
          <a:bodyPr/>
          <a:lstStyle/>
          <a:p>
            <a:endParaRPr lang="en-GB"/>
          </a:p>
        </p:txBody>
      </p:sp>
      <p:sp>
        <p:nvSpPr>
          <p:cNvPr id="20" name="Pladsholder til indhold 3">
            <a:extLst>
              <a:ext uri="{FF2B5EF4-FFF2-40B4-BE49-F238E27FC236}">
                <a16:creationId xmlns:a16="http://schemas.microsoft.com/office/drawing/2014/main" id="{3939FEB2-33E5-4990-9356-2A266D6A6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671" y="2375452"/>
            <a:ext cx="5007029" cy="3667540"/>
          </a:xfrm>
        </p:spPr>
        <p:txBody>
          <a:bodyPr/>
          <a:lstStyle>
            <a:lvl1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1pPr>
            <a:lvl2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2pPr>
            <a:lvl3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3pPr>
            <a:lvl4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4pPr>
            <a:lvl5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21" name="Titel 20">
            <a:extLst>
              <a:ext uri="{FF2B5EF4-FFF2-40B4-BE49-F238E27FC236}">
                <a16:creationId xmlns:a16="http://schemas.microsoft.com/office/drawing/2014/main" id="{2922B77F-5B33-4F30-ABE4-40ED8E31A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1671" y="1099281"/>
            <a:ext cx="5007029" cy="113702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780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s /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dsholder til indhold 3">
            <a:extLst>
              <a:ext uri="{FF2B5EF4-FFF2-40B4-BE49-F238E27FC236}">
                <a16:creationId xmlns:a16="http://schemas.microsoft.com/office/drawing/2014/main" id="{4FF8C50B-C7F6-4725-9BAB-C8A34B49F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3353" y="2375452"/>
            <a:ext cx="4500000" cy="3396698"/>
          </a:xfrm>
        </p:spPr>
        <p:txBody>
          <a:bodyPr/>
          <a:lstStyle>
            <a:lvl1pPr marL="0" indent="0">
              <a:buNone/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1pPr>
            <a:lvl2pPr marL="457200" indent="0">
              <a:buNone/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2pPr>
            <a:lvl3pPr marL="914400" indent="0">
              <a:buNone/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3pPr>
            <a:lvl4pPr marL="1371600" indent="0">
              <a:buNone/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4pPr>
            <a:lvl5pPr marL="1828800" indent="0">
              <a:buNone/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endParaRPr lang="da-DK"/>
          </a:p>
        </p:txBody>
      </p:sp>
      <p:sp>
        <p:nvSpPr>
          <p:cNvPr id="26" name="Pladsholder til indhold 3">
            <a:extLst>
              <a:ext uri="{FF2B5EF4-FFF2-40B4-BE49-F238E27FC236}">
                <a16:creationId xmlns:a16="http://schemas.microsoft.com/office/drawing/2014/main" id="{54CC3BBB-BF23-4DFC-8097-9A6D59D0991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878647" y="1085850"/>
            <a:ext cx="4500000" cy="4686300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1pPr>
            <a:lvl2pPr marL="457200" indent="0">
              <a:buNone/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2pPr>
            <a:lvl3pPr marL="914400" indent="0">
              <a:buNone/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3pPr>
            <a:lvl4pPr marL="1371600" indent="0">
              <a:buNone/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4pPr>
            <a:lvl5pPr marL="1828800" indent="0">
              <a:buNone/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3" name="Pladsholder til tekst 41">
            <a:extLst>
              <a:ext uri="{FF2B5EF4-FFF2-40B4-BE49-F238E27FC236}">
                <a16:creationId xmlns:a16="http://schemas.microsoft.com/office/drawing/2014/main" id="{8BE2E8BF-9438-46A0-95A4-26DA75416B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7948" y="1085850"/>
            <a:ext cx="4545578" cy="1156513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solidFill>
                  <a:srgbClr val="019C4F"/>
                </a:solidFill>
                <a:latin typeface="Arial Narrow" panose="020B060602020203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endParaRPr lang="da-DK"/>
          </a:p>
        </p:txBody>
      </p:sp>
      <p:cxnSp>
        <p:nvCxnSpPr>
          <p:cNvPr id="45" name="Lige forbindelse 44">
            <a:extLst>
              <a:ext uri="{FF2B5EF4-FFF2-40B4-BE49-F238E27FC236}">
                <a16:creationId xmlns:a16="http://schemas.microsoft.com/office/drawing/2014/main" id="{ADCBAAC2-D4F0-45DA-84D3-7C6728E72D9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85850"/>
            <a:ext cx="0" cy="4832698"/>
          </a:xfrm>
          <a:prstGeom prst="line">
            <a:avLst/>
          </a:prstGeom>
          <a:ln w="6350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952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/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DAF6AA03-85F5-494B-B7CF-D471A0E79611}"/>
              </a:ext>
            </a:extLst>
          </p:cNvPr>
          <p:cNvSpPr/>
          <p:nvPr userDrawn="1"/>
        </p:nvSpPr>
        <p:spPr>
          <a:xfrm>
            <a:off x="1" y="0"/>
            <a:ext cx="6095999" cy="6858000"/>
          </a:xfrm>
          <a:prstGeom prst="rect">
            <a:avLst/>
          </a:prstGeom>
          <a:solidFill>
            <a:srgbClr val="019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Billede 12" descr="Et billede, der indeholder tekst, clipart, plade, bordservice&#10;&#10;Automatisk genereret beskrivelse">
            <a:extLst>
              <a:ext uri="{FF2B5EF4-FFF2-40B4-BE49-F238E27FC236}">
                <a16:creationId xmlns:a16="http://schemas.microsoft.com/office/drawing/2014/main" id="{DDFC825A-AC98-4A99-A231-B5402933E0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6976" y="328915"/>
            <a:ext cx="2292495" cy="147442"/>
          </a:xfrm>
          <a:prstGeom prst="rect">
            <a:avLst/>
          </a:prstGeom>
        </p:spPr>
      </p:pic>
      <p:sp>
        <p:nvSpPr>
          <p:cNvPr id="14" name="Pladsholder til slidenummer 5">
            <a:extLst>
              <a:ext uri="{FF2B5EF4-FFF2-40B4-BE49-F238E27FC236}">
                <a16:creationId xmlns:a16="http://schemas.microsoft.com/office/drawing/2014/main" id="{406836B9-652A-46B2-AAEF-9E6F1F3AB596}"/>
              </a:ext>
            </a:extLst>
          </p:cNvPr>
          <p:cNvSpPr txBox="1">
            <a:spLocks/>
          </p:cNvSpPr>
          <p:nvPr userDrawn="1"/>
        </p:nvSpPr>
        <p:spPr>
          <a:xfrm>
            <a:off x="1930463" y="2223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a-DK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Selawik Light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>
                <a:solidFill>
                  <a:schemeClr val="bg1"/>
                </a:solidFill>
              </a:rPr>
              <a:t>|    slide </a:t>
            </a:r>
            <a:fld id="{E5A1AE07-D01E-4627-820D-413D4546CE78}" type="slidenum">
              <a:rPr lang="da-DK" smtClean="0">
                <a:solidFill>
                  <a:schemeClr val="bg1"/>
                </a:solidFill>
              </a:rPr>
              <a:pPr/>
              <a:t>‹nr.›</a:t>
            </a:fld>
            <a:endParaRPr lang="da-DK">
              <a:solidFill>
                <a:schemeClr val="bg1"/>
              </a:solidFill>
            </a:endParaRPr>
          </a:p>
        </p:txBody>
      </p:sp>
      <p:sp>
        <p:nvSpPr>
          <p:cNvPr id="15" name="Pladsholder til indhold 3">
            <a:extLst>
              <a:ext uri="{FF2B5EF4-FFF2-40B4-BE49-F238E27FC236}">
                <a16:creationId xmlns:a16="http://schemas.microsoft.com/office/drawing/2014/main" id="{4FF8C50B-C7F6-4725-9BAB-C8A34B49F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3353" y="2375452"/>
            <a:ext cx="4500000" cy="339669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lawik Light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  <a:latin typeface="Selawik Light" panose="020B0502040204020203" pitchFamily="34" charset="0"/>
              </a:defRPr>
            </a:lvl2pPr>
            <a:lvl3pPr>
              <a:defRPr>
                <a:solidFill>
                  <a:schemeClr val="bg1"/>
                </a:solidFill>
                <a:latin typeface="Selawik Light" panose="020B0502040204020203" pitchFamily="34" charset="0"/>
              </a:defRPr>
            </a:lvl3pPr>
            <a:lvl4pPr>
              <a:defRPr>
                <a:solidFill>
                  <a:schemeClr val="bg1"/>
                </a:solidFill>
                <a:latin typeface="Selawik Light" panose="020B0502040204020203" pitchFamily="34" charset="0"/>
              </a:defRPr>
            </a:lvl4pPr>
            <a:lvl5pPr>
              <a:defRPr>
                <a:solidFill>
                  <a:schemeClr val="bg1"/>
                </a:solidFill>
                <a:latin typeface="Selawik Light" panose="020B0502040204020203" pitchFamily="34" charset="0"/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26" name="Pladsholder til indhold 3">
            <a:extLst>
              <a:ext uri="{FF2B5EF4-FFF2-40B4-BE49-F238E27FC236}">
                <a16:creationId xmlns:a16="http://schemas.microsoft.com/office/drawing/2014/main" id="{54CC3BBB-BF23-4DFC-8097-9A6D59D0991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878647" y="2375452"/>
            <a:ext cx="4500000" cy="3396698"/>
          </a:xfrm>
        </p:spPr>
        <p:txBody>
          <a:bodyPr/>
          <a:lstStyle>
            <a:lvl1pPr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1pPr>
            <a:lvl2pPr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2pPr>
            <a:lvl3pPr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3pPr>
            <a:lvl4pPr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4pPr>
            <a:lvl5pPr>
              <a:defRPr b="0">
                <a:solidFill>
                  <a:srgbClr val="444444"/>
                </a:solidFill>
                <a:latin typeface="Selawik Light" panose="020B0502040204020203" pitchFamily="34" charset="0"/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3" name="Pladsholder til tekst 41">
            <a:extLst>
              <a:ext uri="{FF2B5EF4-FFF2-40B4-BE49-F238E27FC236}">
                <a16:creationId xmlns:a16="http://schemas.microsoft.com/office/drawing/2014/main" id="{8BE2E8BF-9438-46A0-95A4-26DA75416B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7948" y="1085850"/>
            <a:ext cx="4545578" cy="1156513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endParaRPr lang="da-DK"/>
          </a:p>
        </p:txBody>
      </p:sp>
      <p:sp>
        <p:nvSpPr>
          <p:cNvPr id="44" name="Pladsholder til tekst 41">
            <a:extLst>
              <a:ext uri="{FF2B5EF4-FFF2-40B4-BE49-F238E27FC236}">
                <a16:creationId xmlns:a16="http://schemas.microsoft.com/office/drawing/2014/main" id="{8FD422D2-0AD4-4D4C-9398-08A0785388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8474" y="1085850"/>
            <a:ext cx="4545578" cy="1156513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solidFill>
                  <a:srgbClr val="019C4F"/>
                </a:solidFill>
                <a:latin typeface="Arial Narrow" panose="020B060602020203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23051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/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DAF6AA03-85F5-494B-B7CF-D471A0E79611}"/>
              </a:ext>
            </a:extLst>
          </p:cNvPr>
          <p:cNvSpPr/>
          <p:nvPr userDrawn="1"/>
        </p:nvSpPr>
        <p:spPr>
          <a:xfrm flipH="1">
            <a:off x="6096000" y="0"/>
            <a:ext cx="6096000" cy="6858000"/>
          </a:xfrm>
          <a:prstGeom prst="rect">
            <a:avLst/>
          </a:prstGeom>
          <a:solidFill>
            <a:srgbClr val="019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Pladsholder til indhold 3">
            <a:extLst>
              <a:ext uri="{FF2B5EF4-FFF2-40B4-BE49-F238E27FC236}">
                <a16:creationId xmlns:a16="http://schemas.microsoft.com/office/drawing/2014/main" id="{4FF8C50B-C7F6-4725-9BAB-C8A34B49F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3353" y="2375452"/>
            <a:ext cx="4500000" cy="3396698"/>
          </a:xfrm>
        </p:spPr>
        <p:txBody>
          <a:bodyPr/>
          <a:lstStyle>
            <a:lvl1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1pPr>
            <a:lvl2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2pPr>
            <a:lvl3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3pPr>
            <a:lvl4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4pPr>
            <a:lvl5pPr>
              <a:defRPr>
                <a:solidFill>
                  <a:srgbClr val="444444"/>
                </a:solidFill>
                <a:latin typeface="Selawik Light" panose="020B0502040204020203" pitchFamily="34" charset="0"/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26" name="Pladsholder til indhold 3">
            <a:extLst>
              <a:ext uri="{FF2B5EF4-FFF2-40B4-BE49-F238E27FC236}">
                <a16:creationId xmlns:a16="http://schemas.microsoft.com/office/drawing/2014/main" id="{54CC3BBB-BF23-4DFC-8097-9A6D59D0991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878647" y="2375452"/>
            <a:ext cx="4500000" cy="3396698"/>
          </a:xfrm>
        </p:spPr>
        <p:txBody>
          <a:bodyPr/>
          <a:lstStyle>
            <a:lvl1pPr>
              <a:defRPr b="0">
                <a:solidFill>
                  <a:schemeClr val="bg1"/>
                </a:solidFill>
                <a:latin typeface="Selawik Light" panose="020B0502040204020203" pitchFamily="34" charset="0"/>
              </a:defRPr>
            </a:lvl1pPr>
            <a:lvl2pPr>
              <a:defRPr b="0">
                <a:solidFill>
                  <a:schemeClr val="bg1"/>
                </a:solidFill>
                <a:latin typeface="Selawik Light" panose="020B0502040204020203" pitchFamily="34" charset="0"/>
              </a:defRPr>
            </a:lvl2pPr>
            <a:lvl3pPr>
              <a:defRPr b="0">
                <a:solidFill>
                  <a:schemeClr val="bg1"/>
                </a:solidFill>
                <a:latin typeface="Selawik Light" panose="020B0502040204020203" pitchFamily="34" charset="0"/>
              </a:defRPr>
            </a:lvl3pPr>
            <a:lvl4pPr>
              <a:defRPr b="0">
                <a:solidFill>
                  <a:schemeClr val="bg1"/>
                </a:solidFill>
                <a:latin typeface="Selawik Light" panose="020B0502040204020203" pitchFamily="34" charset="0"/>
              </a:defRPr>
            </a:lvl4pPr>
            <a:lvl5pPr>
              <a:defRPr b="0">
                <a:solidFill>
                  <a:schemeClr val="bg1"/>
                </a:solidFill>
                <a:latin typeface="Selawik Light" panose="020B0502040204020203" pitchFamily="34" charset="0"/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3" name="Pladsholder til tekst 41">
            <a:extLst>
              <a:ext uri="{FF2B5EF4-FFF2-40B4-BE49-F238E27FC236}">
                <a16:creationId xmlns:a16="http://schemas.microsoft.com/office/drawing/2014/main" id="{8BE2E8BF-9438-46A0-95A4-26DA75416B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7948" y="1085850"/>
            <a:ext cx="4545578" cy="1156513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solidFill>
                  <a:srgbClr val="019C4F"/>
                </a:solidFill>
                <a:latin typeface="Arial Narrow" panose="020B060602020203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endParaRPr lang="da-DK"/>
          </a:p>
        </p:txBody>
      </p:sp>
      <p:sp>
        <p:nvSpPr>
          <p:cNvPr id="44" name="Pladsholder til tekst 41">
            <a:extLst>
              <a:ext uri="{FF2B5EF4-FFF2-40B4-BE49-F238E27FC236}">
                <a16:creationId xmlns:a16="http://schemas.microsoft.com/office/drawing/2014/main" id="{8FD422D2-0AD4-4D4C-9398-08A0785388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8474" y="1085850"/>
            <a:ext cx="4545578" cy="1156513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endParaRPr lang="da-DK"/>
          </a:p>
        </p:txBody>
      </p:sp>
      <p:pic>
        <p:nvPicPr>
          <p:cNvPr id="10" name="Billede 9">
            <a:extLst>
              <a:ext uri="{FF2B5EF4-FFF2-40B4-BE49-F238E27FC236}">
                <a16:creationId xmlns:a16="http://schemas.microsoft.com/office/drawing/2014/main" id="{198F2B43-A489-4371-BE88-E4EBBB2F32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803"/>
          <a:stretch/>
        </p:blipFill>
        <p:spPr>
          <a:xfrm>
            <a:off x="10807310" y="6196940"/>
            <a:ext cx="1029402" cy="33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213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BD9582B3-D54D-48FB-BC5E-7E19F83826FB}"/>
              </a:ext>
            </a:extLst>
          </p:cNvPr>
          <p:cNvSpPr/>
          <p:nvPr userDrawn="1"/>
        </p:nvSpPr>
        <p:spPr>
          <a:xfrm>
            <a:off x="0" y="2"/>
            <a:ext cx="12192000" cy="6857998"/>
          </a:xfrm>
          <a:prstGeom prst="rect">
            <a:avLst/>
          </a:prstGeom>
          <a:solidFill>
            <a:srgbClr val="019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6" name="Billede 5" descr="Et billede, der indeholder tekst, clipart, plade, bordservice&#10;&#10;Automatisk genereret beskrivelse">
            <a:extLst>
              <a:ext uri="{FF2B5EF4-FFF2-40B4-BE49-F238E27FC236}">
                <a16:creationId xmlns:a16="http://schemas.microsoft.com/office/drawing/2014/main" id="{30A4572F-9464-4D6D-8EB2-D050CC3BA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6976" y="328915"/>
            <a:ext cx="2292495" cy="147442"/>
          </a:xfrm>
          <a:prstGeom prst="rect">
            <a:avLst/>
          </a:prstGeom>
        </p:spPr>
      </p:pic>
      <p:sp>
        <p:nvSpPr>
          <p:cNvPr id="8" name="Pladsholder til slidenummer 5">
            <a:extLst>
              <a:ext uri="{FF2B5EF4-FFF2-40B4-BE49-F238E27FC236}">
                <a16:creationId xmlns:a16="http://schemas.microsoft.com/office/drawing/2014/main" id="{F3779186-CE0B-4A7C-AEF8-444B9A89DB59}"/>
              </a:ext>
            </a:extLst>
          </p:cNvPr>
          <p:cNvSpPr txBox="1">
            <a:spLocks/>
          </p:cNvSpPr>
          <p:nvPr userDrawn="1"/>
        </p:nvSpPr>
        <p:spPr>
          <a:xfrm>
            <a:off x="1930463" y="2223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a-DK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Selawik Light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>
                <a:solidFill>
                  <a:schemeClr val="bg1"/>
                </a:solidFill>
              </a:rPr>
              <a:t>|    slide </a:t>
            </a:r>
            <a:fld id="{E5A1AE07-D01E-4627-820D-413D4546CE78}" type="slidenum">
              <a:rPr lang="da-DK" smtClean="0">
                <a:solidFill>
                  <a:schemeClr val="bg1"/>
                </a:solidFill>
              </a:rPr>
              <a:pPr/>
              <a:t>‹nr.›</a:t>
            </a:fld>
            <a:endParaRPr lang="da-DK">
              <a:solidFill>
                <a:schemeClr val="bg1"/>
              </a:solidFill>
            </a:endParaRPr>
          </a:p>
        </p:txBody>
      </p:sp>
      <p:pic>
        <p:nvPicPr>
          <p:cNvPr id="9" name="Billede 8">
            <a:extLst>
              <a:ext uri="{FF2B5EF4-FFF2-40B4-BE49-F238E27FC236}">
                <a16:creationId xmlns:a16="http://schemas.microsoft.com/office/drawing/2014/main" id="{C09A7884-30B1-4651-B906-A84DA49BD8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803"/>
          <a:stretch/>
        </p:blipFill>
        <p:spPr>
          <a:xfrm>
            <a:off x="10807310" y="6196940"/>
            <a:ext cx="1029402" cy="33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16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67BB1A7-735B-4357-B6ED-82208092A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353" y="870681"/>
            <a:ext cx="10565294" cy="11370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err="1"/>
              <a:t>Klik</a:t>
            </a:r>
            <a:r>
              <a:rPr lang="en-GB" noProof="0"/>
              <a:t> for at </a:t>
            </a:r>
            <a:r>
              <a:rPr lang="en-GB" noProof="0" err="1"/>
              <a:t>redigere</a:t>
            </a:r>
            <a:r>
              <a:rPr lang="en-GB" noProof="0"/>
              <a:t> </a:t>
            </a:r>
            <a:r>
              <a:rPr lang="en-GB" noProof="0" err="1"/>
              <a:t>titeltypografien</a:t>
            </a:r>
            <a:r>
              <a:rPr lang="en-GB" noProof="0"/>
              <a:t> </a:t>
            </a:r>
            <a:r>
              <a:rPr lang="en-GB" noProof="0" err="1"/>
              <a:t>i</a:t>
            </a:r>
            <a:r>
              <a:rPr lang="en-GB" noProof="0"/>
              <a:t> </a:t>
            </a:r>
            <a:r>
              <a:rPr lang="en-GB" noProof="0" err="1"/>
              <a:t>masteren</a:t>
            </a:r>
            <a:endParaRPr lang="en-GB" noProof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41F8E952-3B26-41F8-8C19-AC8EC986E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3353" y="2146852"/>
            <a:ext cx="10565294" cy="36675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err="1"/>
              <a:t>Klik</a:t>
            </a:r>
            <a:r>
              <a:rPr lang="en-GB" noProof="0"/>
              <a:t> for at </a:t>
            </a:r>
            <a:r>
              <a:rPr lang="en-GB" noProof="0" err="1"/>
              <a:t>redigere</a:t>
            </a:r>
            <a:r>
              <a:rPr lang="en-GB" noProof="0"/>
              <a:t> </a:t>
            </a:r>
            <a:r>
              <a:rPr lang="en-GB" noProof="0" err="1"/>
              <a:t>teksttypografierne</a:t>
            </a:r>
            <a:r>
              <a:rPr lang="en-GB" noProof="0"/>
              <a:t> </a:t>
            </a:r>
            <a:r>
              <a:rPr lang="en-GB" noProof="0" err="1"/>
              <a:t>i</a:t>
            </a:r>
            <a:r>
              <a:rPr lang="en-GB" noProof="0"/>
              <a:t> </a:t>
            </a:r>
            <a:r>
              <a:rPr lang="en-GB" noProof="0" err="1"/>
              <a:t>masteren</a:t>
            </a:r>
            <a:endParaRPr lang="en-GB" noProof="0"/>
          </a:p>
          <a:p>
            <a:pPr lvl="1"/>
            <a:r>
              <a:rPr lang="en-GB" noProof="0" err="1"/>
              <a:t>Andet</a:t>
            </a:r>
            <a:r>
              <a:rPr lang="en-GB" noProof="0"/>
              <a:t> </a:t>
            </a:r>
            <a:r>
              <a:rPr lang="en-GB" noProof="0" err="1"/>
              <a:t>niveau</a:t>
            </a:r>
            <a:endParaRPr lang="en-GB" noProof="0"/>
          </a:p>
          <a:p>
            <a:pPr lvl="2"/>
            <a:r>
              <a:rPr lang="en-GB" noProof="0" err="1"/>
              <a:t>Tredje</a:t>
            </a:r>
            <a:r>
              <a:rPr lang="en-GB" noProof="0"/>
              <a:t> </a:t>
            </a:r>
            <a:r>
              <a:rPr lang="en-GB" noProof="0" err="1"/>
              <a:t>niveau</a:t>
            </a:r>
            <a:endParaRPr lang="en-GB" noProof="0"/>
          </a:p>
          <a:p>
            <a:pPr lvl="3"/>
            <a:r>
              <a:rPr lang="en-GB" noProof="0" err="1"/>
              <a:t>Fjerde</a:t>
            </a:r>
            <a:r>
              <a:rPr lang="en-GB" noProof="0"/>
              <a:t> </a:t>
            </a:r>
            <a:r>
              <a:rPr lang="en-GB" noProof="0" err="1"/>
              <a:t>niveau</a:t>
            </a:r>
            <a:endParaRPr lang="en-GB" noProof="0"/>
          </a:p>
          <a:p>
            <a:pPr lvl="4"/>
            <a:r>
              <a:rPr lang="en-GB" noProof="0" err="1"/>
              <a:t>Femte</a:t>
            </a:r>
            <a:r>
              <a:rPr lang="en-GB" noProof="0"/>
              <a:t> </a:t>
            </a:r>
            <a:r>
              <a:rPr lang="en-GB" noProof="0" err="1"/>
              <a:t>niveau</a:t>
            </a:r>
            <a:endParaRPr lang="en-GB" noProof="0"/>
          </a:p>
        </p:txBody>
      </p:sp>
      <p:pic>
        <p:nvPicPr>
          <p:cNvPr id="11" name="Billede 10" descr="Et billede, der indeholder tekst, plade, bordservice, service&#10;&#10;Automatisk genereret beskrivelse">
            <a:extLst>
              <a:ext uri="{FF2B5EF4-FFF2-40B4-BE49-F238E27FC236}">
                <a16:creationId xmlns:a16="http://schemas.microsoft.com/office/drawing/2014/main" id="{C4FFDD90-3E73-46E9-9DAD-FE695AB084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8395" y="6196253"/>
            <a:ext cx="1028140" cy="338432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997C9226-630F-4FD6-B854-80723638D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8131"/>
          <a:stretch/>
        </p:blipFill>
        <p:spPr>
          <a:xfrm>
            <a:off x="345815" y="338440"/>
            <a:ext cx="1530950" cy="144000"/>
          </a:xfrm>
          <a:prstGeom prst="rect">
            <a:avLst/>
          </a:prstGeom>
        </p:spPr>
      </p:pic>
      <p:sp>
        <p:nvSpPr>
          <p:cNvPr id="10" name="Pladsholder til slidenummer 5">
            <a:extLst>
              <a:ext uri="{FF2B5EF4-FFF2-40B4-BE49-F238E27FC236}">
                <a16:creationId xmlns:a16="http://schemas.microsoft.com/office/drawing/2014/main" id="{6BB1C447-FC85-431B-A593-E46F15F146F5}"/>
              </a:ext>
            </a:extLst>
          </p:cNvPr>
          <p:cNvSpPr txBox="1">
            <a:spLocks/>
          </p:cNvSpPr>
          <p:nvPr userDrawn="1"/>
        </p:nvSpPr>
        <p:spPr>
          <a:xfrm>
            <a:off x="1930463" y="2203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a-DK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Selawik Light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>
                <a:solidFill>
                  <a:schemeClr val="tx1"/>
                </a:solidFill>
              </a:rPr>
              <a:t>|    slide </a:t>
            </a:r>
            <a:fld id="{E5A1AE07-D01E-4627-820D-413D4546CE78}" type="slidenum">
              <a:rPr lang="da-DK" smtClean="0">
                <a:solidFill>
                  <a:schemeClr val="tx1"/>
                </a:solidFill>
              </a:rPr>
              <a:pPr/>
              <a:t>‹nr.›</a:t>
            </a:fld>
            <a:endParaRPr lang="da-D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921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8" r:id="rId2"/>
    <p:sldLayoutId id="2147483679" r:id="rId3"/>
    <p:sldLayoutId id="2147483680" r:id="rId4"/>
    <p:sldLayoutId id="2147483688" r:id="rId5"/>
    <p:sldLayoutId id="2147483684" r:id="rId6"/>
    <p:sldLayoutId id="2147483687" r:id="rId7"/>
    <p:sldLayoutId id="2147483685" r:id="rId8"/>
    <p:sldLayoutId id="2147483677" r:id="rId9"/>
    <p:sldLayoutId id="2147483666" r:id="rId10"/>
    <p:sldLayoutId id="2147483681" r:id="rId11"/>
    <p:sldLayoutId id="2147483667" r:id="rId12"/>
    <p:sldLayoutId id="2147483683" r:id="rId13"/>
    <p:sldLayoutId id="2147483682" r:id="rId14"/>
    <p:sldLayoutId id="2147483686" r:id="rId15"/>
    <p:sldLayoutId id="2147483689" r:id="rId16"/>
    <p:sldLayoutId id="2147483690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19C4F"/>
          </a:solidFill>
          <a:latin typeface="Arial Narrow" panose="020B06060202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rgbClr val="444444"/>
          </a:solidFill>
          <a:latin typeface="Selawik Light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444444"/>
          </a:solidFill>
          <a:latin typeface="Selawik Light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444444"/>
          </a:solidFill>
          <a:latin typeface="Selawik Light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444444"/>
          </a:solidFill>
          <a:latin typeface="Selawik Light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rgbClr val="444444"/>
          </a:solidFill>
          <a:latin typeface="Selawik Light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jpeg"/><Relationship Id="rId13" Type="http://schemas.openxmlformats.org/officeDocument/2006/relationships/image" Target="../media/image85.png"/><Relationship Id="rId18" Type="http://schemas.openxmlformats.org/officeDocument/2006/relationships/image" Target="../media/image89.png"/><Relationship Id="rId3" Type="http://schemas.openxmlformats.org/officeDocument/2006/relationships/image" Target="../media/image75.jpeg"/><Relationship Id="rId7" Type="http://schemas.openxmlformats.org/officeDocument/2006/relationships/image" Target="../media/image79.jpeg"/><Relationship Id="rId12" Type="http://schemas.openxmlformats.org/officeDocument/2006/relationships/image" Target="../media/image84.jpeg"/><Relationship Id="rId17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88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.jpeg"/><Relationship Id="rId11" Type="http://schemas.openxmlformats.org/officeDocument/2006/relationships/image" Target="../media/image83.jpeg"/><Relationship Id="rId5" Type="http://schemas.openxmlformats.org/officeDocument/2006/relationships/image" Target="../media/image77.jpeg"/><Relationship Id="rId15" Type="http://schemas.openxmlformats.org/officeDocument/2006/relationships/image" Target="../media/image87.png"/><Relationship Id="rId10" Type="http://schemas.openxmlformats.org/officeDocument/2006/relationships/image" Target="../media/image82.jpeg"/><Relationship Id="rId4" Type="http://schemas.openxmlformats.org/officeDocument/2006/relationships/image" Target="../media/image76.jpeg"/><Relationship Id="rId9" Type="http://schemas.openxmlformats.org/officeDocument/2006/relationships/image" Target="../media/image81.jpeg"/><Relationship Id="rId14" Type="http://schemas.openxmlformats.org/officeDocument/2006/relationships/image" Target="../media/image8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jpeg"/><Relationship Id="rId7" Type="http://schemas.openxmlformats.org/officeDocument/2006/relationships/image" Target="../media/image9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3.jpeg"/><Relationship Id="rId5" Type="http://schemas.openxmlformats.org/officeDocument/2006/relationships/image" Target="../media/image92.jpeg"/><Relationship Id="rId4" Type="http://schemas.openxmlformats.org/officeDocument/2006/relationships/image" Target="../media/image91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png"/><Relationship Id="rId13" Type="http://schemas.openxmlformats.org/officeDocument/2006/relationships/image" Target="../media/image106.png"/><Relationship Id="rId3" Type="http://schemas.openxmlformats.org/officeDocument/2006/relationships/image" Target="../media/image96.png"/><Relationship Id="rId7" Type="http://schemas.openxmlformats.org/officeDocument/2006/relationships/image" Target="../media/image100.png"/><Relationship Id="rId12" Type="http://schemas.openxmlformats.org/officeDocument/2006/relationships/image" Target="../media/image105.png"/><Relationship Id="rId2" Type="http://schemas.openxmlformats.org/officeDocument/2006/relationships/image" Target="../media/image95.png"/><Relationship Id="rId16" Type="http://schemas.openxmlformats.org/officeDocument/2006/relationships/image" Target="../media/image109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png"/><Relationship Id="rId11" Type="http://schemas.openxmlformats.org/officeDocument/2006/relationships/image" Target="../media/image104.png"/><Relationship Id="rId5" Type="http://schemas.openxmlformats.org/officeDocument/2006/relationships/image" Target="../media/image98.png"/><Relationship Id="rId15" Type="http://schemas.openxmlformats.org/officeDocument/2006/relationships/image" Target="../media/image108.png"/><Relationship Id="rId10" Type="http://schemas.openxmlformats.org/officeDocument/2006/relationships/image" Target="../media/image103.png"/><Relationship Id="rId4" Type="http://schemas.openxmlformats.org/officeDocument/2006/relationships/image" Target="../media/image97.png"/><Relationship Id="rId9" Type="http://schemas.openxmlformats.org/officeDocument/2006/relationships/image" Target="../media/image102.png"/><Relationship Id="rId14" Type="http://schemas.openxmlformats.org/officeDocument/2006/relationships/image" Target="../media/image10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jpe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png"/><Relationship Id="rId11" Type="http://schemas.openxmlformats.org/officeDocument/2006/relationships/image" Target="../media/image25.svg"/><Relationship Id="rId5" Type="http://schemas.openxmlformats.org/officeDocument/2006/relationships/image" Target="../media/image19.sv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6.png"/><Relationship Id="rId18" Type="http://schemas.openxmlformats.org/officeDocument/2006/relationships/image" Target="../media/image41.svg"/><Relationship Id="rId26" Type="http://schemas.openxmlformats.org/officeDocument/2006/relationships/image" Target="../media/image49.png"/><Relationship Id="rId39" Type="http://schemas.openxmlformats.org/officeDocument/2006/relationships/image" Target="../media/image62.svg"/><Relationship Id="rId21" Type="http://schemas.openxmlformats.org/officeDocument/2006/relationships/image" Target="../media/image44.jpeg"/><Relationship Id="rId34" Type="http://schemas.openxmlformats.org/officeDocument/2006/relationships/image" Target="../media/image57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39.svg"/><Relationship Id="rId20" Type="http://schemas.openxmlformats.org/officeDocument/2006/relationships/image" Target="../media/image43.jpeg"/><Relationship Id="rId29" Type="http://schemas.openxmlformats.org/officeDocument/2006/relationships/image" Target="../media/image52.jpeg"/><Relationship Id="rId41" Type="http://schemas.openxmlformats.org/officeDocument/2006/relationships/image" Target="../media/image64.sv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24" Type="http://schemas.openxmlformats.org/officeDocument/2006/relationships/image" Target="../media/image47.png"/><Relationship Id="rId32" Type="http://schemas.openxmlformats.org/officeDocument/2006/relationships/image" Target="../media/image55.jpeg"/><Relationship Id="rId37" Type="http://schemas.openxmlformats.org/officeDocument/2006/relationships/image" Target="../media/image60.svg"/><Relationship Id="rId40" Type="http://schemas.openxmlformats.org/officeDocument/2006/relationships/image" Target="../media/image63.png"/><Relationship Id="rId5" Type="http://schemas.openxmlformats.org/officeDocument/2006/relationships/image" Target="../media/image28.png"/><Relationship Id="rId15" Type="http://schemas.openxmlformats.org/officeDocument/2006/relationships/image" Target="../media/image38.png"/><Relationship Id="rId23" Type="http://schemas.openxmlformats.org/officeDocument/2006/relationships/image" Target="../media/image46.jpeg"/><Relationship Id="rId28" Type="http://schemas.openxmlformats.org/officeDocument/2006/relationships/image" Target="../media/image51.png"/><Relationship Id="rId36" Type="http://schemas.openxmlformats.org/officeDocument/2006/relationships/image" Target="../media/image59.png"/><Relationship Id="rId10" Type="http://schemas.openxmlformats.org/officeDocument/2006/relationships/image" Target="../media/image33.svg"/><Relationship Id="rId19" Type="http://schemas.openxmlformats.org/officeDocument/2006/relationships/image" Target="../media/image42.jpeg"/><Relationship Id="rId31" Type="http://schemas.openxmlformats.org/officeDocument/2006/relationships/image" Target="../media/image54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Relationship Id="rId14" Type="http://schemas.openxmlformats.org/officeDocument/2006/relationships/image" Target="../media/image37.svg"/><Relationship Id="rId22" Type="http://schemas.openxmlformats.org/officeDocument/2006/relationships/image" Target="../media/image45.jpeg"/><Relationship Id="rId27" Type="http://schemas.openxmlformats.org/officeDocument/2006/relationships/image" Target="../media/image50.svg"/><Relationship Id="rId30" Type="http://schemas.openxmlformats.org/officeDocument/2006/relationships/image" Target="../media/image53.png"/><Relationship Id="rId35" Type="http://schemas.openxmlformats.org/officeDocument/2006/relationships/image" Target="../media/image58.svg"/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12" Type="http://schemas.openxmlformats.org/officeDocument/2006/relationships/image" Target="../media/image35.svg"/><Relationship Id="rId17" Type="http://schemas.openxmlformats.org/officeDocument/2006/relationships/image" Target="../media/image40.png"/><Relationship Id="rId25" Type="http://schemas.openxmlformats.org/officeDocument/2006/relationships/image" Target="../media/image48.jpeg"/><Relationship Id="rId33" Type="http://schemas.openxmlformats.org/officeDocument/2006/relationships/image" Target="../media/image56.png"/><Relationship Id="rId38" Type="http://schemas.openxmlformats.org/officeDocument/2006/relationships/image" Target="../media/image6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9085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">
            <a:extLst>
              <a:ext uri="{FF2B5EF4-FFF2-40B4-BE49-F238E27FC236}">
                <a16:creationId xmlns:a16="http://schemas.microsoft.com/office/drawing/2014/main" id="{93BEFBCA-6790-42C2-840B-D09DDF82B0C7}"/>
              </a:ext>
            </a:extLst>
          </p:cNvPr>
          <p:cNvSpPr txBox="1">
            <a:spLocks/>
          </p:cNvSpPr>
          <p:nvPr/>
        </p:nvSpPr>
        <p:spPr>
          <a:xfrm>
            <a:off x="1025934" y="924667"/>
            <a:ext cx="3836522" cy="7861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19C4F"/>
                </a:solidFill>
                <a:latin typeface="Bahnschrift SemiBold Condensed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da-DK" sz="4000">
                <a:latin typeface="Arial Narrow" panose="020B0606020202030204" pitchFamily="34" charset="0"/>
              </a:rPr>
              <a:t>Produktprogram</a:t>
            </a:r>
          </a:p>
        </p:txBody>
      </p:sp>
      <p:grpSp>
        <p:nvGrpSpPr>
          <p:cNvPr id="77" name="Gruppe 76">
            <a:extLst>
              <a:ext uri="{FF2B5EF4-FFF2-40B4-BE49-F238E27FC236}">
                <a16:creationId xmlns:a16="http://schemas.microsoft.com/office/drawing/2014/main" id="{B61D460F-7770-43A5-87D4-315D0D60F389}"/>
              </a:ext>
            </a:extLst>
          </p:cNvPr>
          <p:cNvGrpSpPr/>
          <p:nvPr/>
        </p:nvGrpSpPr>
        <p:grpSpPr>
          <a:xfrm>
            <a:off x="1089260" y="1773663"/>
            <a:ext cx="10008000" cy="3858896"/>
            <a:chOff x="1089260" y="1752147"/>
            <a:chExt cx="10008000" cy="3858896"/>
          </a:xfrm>
        </p:grpSpPr>
        <p:cxnSp>
          <p:nvCxnSpPr>
            <p:cNvPr id="33" name="Lige forbindelse 32">
              <a:extLst>
                <a:ext uri="{FF2B5EF4-FFF2-40B4-BE49-F238E27FC236}">
                  <a16:creationId xmlns:a16="http://schemas.microsoft.com/office/drawing/2014/main" id="{907DAE0E-301B-43EA-9BA4-7A2844F6D7A3}"/>
                </a:ext>
              </a:extLst>
            </p:cNvPr>
            <p:cNvCxnSpPr>
              <a:cxnSpLocks/>
            </p:cNvCxnSpPr>
            <p:nvPr/>
          </p:nvCxnSpPr>
          <p:spPr>
            <a:xfrm>
              <a:off x="3899999" y="2051142"/>
              <a:ext cx="0" cy="3534802"/>
            </a:xfrm>
            <a:prstGeom prst="line">
              <a:avLst/>
            </a:prstGeom>
            <a:ln w="6350">
              <a:solidFill>
                <a:srgbClr val="444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Lige forbindelse 34">
              <a:extLst>
                <a:ext uri="{FF2B5EF4-FFF2-40B4-BE49-F238E27FC236}">
                  <a16:creationId xmlns:a16="http://schemas.microsoft.com/office/drawing/2014/main" id="{C017B797-CFCB-41D8-B0F4-CFBD4665DD7F}"/>
                </a:ext>
              </a:extLst>
            </p:cNvPr>
            <p:cNvCxnSpPr>
              <a:cxnSpLocks/>
              <a:stCxn id="19" idx="2"/>
              <a:endCxn id="22" idx="0"/>
            </p:cNvCxnSpPr>
            <p:nvPr/>
          </p:nvCxnSpPr>
          <p:spPr>
            <a:xfrm flipH="1">
              <a:off x="6093260" y="2220144"/>
              <a:ext cx="61" cy="3322499"/>
            </a:xfrm>
            <a:prstGeom prst="line">
              <a:avLst/>
            </a:prstGeom>
            <a:ln w="6350">
              <a:solidFill>
                <a:srgbClr val="444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Lige forbindelse 35">
              <a:extLst>
                <a:ext uri="{FF2B5EF4-FFF2-40B4-BE49-F238E27FC236}">
                  <a16:creationId xmlns:a16="http://schemas.microsoft.com/office/drawing/2014/main" id="{12592E70-31D5-471B-BF21-C9E522F8CAA3}"/>
                </a:ext>
              </a:extLst>
            </p:cNvPr>
            <p:cNvCxnSpPr>
              <a:cxnSpLocks/>
            </p:cNvCxnSpPr>
            <p:nvPr/>
          </p:nvCxnSpPr>
          <p:spPr>
            <a:xfrm>
              <a:off x="8286648" y="2051142"/>
              <a:ext cx="0" cy="3534802"/>
            </a:xfrm>
            <a:prstGeom prst="line">
              <a:avLst/>
            </a:prstGeom>
            <a:ln w="6350">
              <a:solidFill>
                <a:srgbClr val="444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uppe 1">
              <a:extLst>
                <a:ext uri="{FF2B5EF4-FFF2-40B4-BE49-F238E27FC236}">
                  <a16:creationId xmlns:a16="http://schemas.microsoft.com/office/drawing/2014/main" id="{4EBF09DA-5F0B-4984-88F9-79B81B19778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53565" y="2651123"/>
              <a:ext cx="2617680" cy="2551807"/>
              <a:chOff x="871600" y="2851960"/>
              <a:chExt cx="2585975" cy="2520900"/>
            </a:xfrm>
          </p:grpSpPr>
          <p:pic>
            <p:nvPicPr>
              <p:cNvPr id="4" name="Billede 3" descr="Et billede, der indeholder metal, tast&#10;&#10;Automatisk genereret beskrivelse">
                <a:extLst>
                  <a:ext uri="{FF2B5EF4-FFF2-40B4-BE49-F238E27FC236}">
                    <a16:creationId xmlns:a16="http://schemas.microsoft.com/office/drawing/2014/main" id="{67C49DCC-94D9-4D53-A19B-ACD5BEF64CB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1600" y="2851960"/>
                <a:ext cx="1383862" cy="1595292"/>
              </a:xfrm>
              <a:prstGeom prst="rect">
                <a:avLst/>
              </a:prstGeom>
            </p:spPr>
          </p:pic>
          <p:pic>
            <p:nvPicPr>
              <p:cNvPr id="15" name="Billede 14" descr="Et billede, der indeholder metal, mørk, gear&#10;&#10;Automatisk genereret beskrivelse">
                <a:extLst>
                  <a:ext uri="{FF2B5EF4-FFF2-40B4-BE49-F238E27FC236}">
                    <a16:creationId xmlns:a16="http://schemas.microsoft.com/office/drawing/2014/main" id="{74105FF9-57C0-4F18-AF2F-2FE32E0473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073712" y="2871812"/>
                <a:ext cx="1383863" cy="956978"/>
              </a:xfrm>
              <a:prstGeom prst="rect">
                <a:avLst/>
              </a:prstGeom>
            </p:spPr>
          </p:pic>
          <p:pic>
            <p:nvPicPr>
              <p:cNvPr id="18" name="Billede 17" descr="Et billede, der indeholder sort, mørk, tast, fangst&#10;&#10;Automatisk genereret beskrivelse">
                <a:extLst>
                  <a:ext uri="{FF2B5EF4-FFF2-40B4-BE49-F238E27FC236}">
                    <a16:creationId xmlns:a16="http://schemas.microsoft.com/office/drawing/2014/main" id="{CC1F3F69-FD34-4EB9-B9C7-BEF9EC205B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118245" y="4051722"/>
                <a:ext cx="1255155" cy="1321138"/>
              </a:xfrm>
              <a:prstGeom prst="rect">
                <a:avLst/>
              </a:prstGeom>
            </p:spPr>
          </p:pic>
        </p:grpSp>
        <p:pic>
          <p:nvPicPr>
            <p:cNvPr id="24" name="Billede 23" descr="Et billede, der indeholder sort, apparat, mørk&#10;&#10;Automatisk genereret beskrivelse">
              <a:extLst>
                <a:ext uri="{FF2B5EF4-FFF2-40B4-BE49-F238E27FC236}">
                  <a16:creationId xmlns:a16="http://schemas.microsoft.com/office/drawing/2014/main" id="{6B2A0F48-D3F4-4D93-B48A-DC68149AAB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360469" y="3052090"/>
              <a:ext cx="1692379" cy="1476000"/>
            </a:xfrm>
            <a:prstGeom prst="rect">
              <a:avLst/>
            </a:prstGeom>
          </p:spPr>
        </p:pic>
        <p:pic>
          <p:nvPicPr>
            <p:cNvPr id="30" name="Billede 29">
              <a:extLst>
                <a:ext uri="{FF2B5EF4-FFF2-40B4-BE49-F238E27FC236}">
                  <a16:creationId xmlns:a16="http://schemas.microsoft.com/office/drawing/2014/main" id="{C3C5795A-ED58-4C9E-BA7F-AA10668841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33820" y="3195077"/>
              <a:ext cx="1524071" cy="1296000"/>
            </a:xfrm>
            <a:prstGeom prst="rect">
              <a:avLst/>
            </a:prstGeom>
          </p:spPr>
        </p:pic>
        <p:pic>
          <p:nvPicPr>
            <p:cNvPr id="29" name="Billede 28" descr="Et billede, der indeholder tekst, elektronik&#10;&#10;Automatisk genereret beskrivelse">
              <a:extLst>
                <a:ext uri="{FF2B5EF4-FFF2-40B4-BE49-F238E27FC236}">
                  <a16:creationId xmlns:a16="http://schemas.microsoft.com/office/drawing/2014/main" id="{A53ABA04-D852-40AE-9707-B91DD41904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311373" y="2600782"/>
              <a:ext cx="2700000" cy="2483911"/>
            </a:xfrm>
            <a:prstGeom prst="rect">
              <a:avLst/>
            </a:prstGeom>
          </p:spPr>
        </p:pic>
        <p:sp>
          <p:nvSpPr>
            <p:cNvPr id="3" name="Rektangel 2">
              <a:extLst>
                <a:ext uri="{FF2B5EF4-FFF2-40B4-BE49-F238E27FC236}">
                  <a16:creationId xmlns:a16="http://schemas.microsoft.com/office/drawing/2014/main" id="{527D7CFB-452F-4A81-B7B4-C079A330CCDF}"/>
                </a:ext>
              </a:extLst>
            </p:cNvPr>
            <p:cNvSpPr/>
            <p:nvPr/>
          </p:nvSpPr>
          <p:spPr>
            <a:xfrm>
              <a:off x="1092405" y="1798755"/>
              <a:ext cx="10001836" cy="3812288"/>
            </a:xfrm>
            <a:prstGeom prst="rect">
              <a:avLst/>
            </a:prstGeom>
            <a:noFill/>
            <a:ln w="28575">
              <a:solidFill>
                <a:srgbClr val="019C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ktangel 18">
              <a:extLst>
                <a:ext uri="{FF2B5EF4-FFF2-40B4-BE49-F238E27FC236}">
                  <a16:creationId xmlns:a16="http://schemas.microsoft.com/office/drawing/2014/main" id="{D04AAC37-284C-44E4-9547-61D0FEE0B805}"/>
                </a:ext>
              </a:extLst>
            </p:cNvPr>
            <p:cNvSpPr/>
            <p:nvPr/>
          </p:nvSpPr>
          <p:spPr>
            <a:xfrm>
              <a:off x="1092402" y="1798755"/>
              <a:ext cx="10001838" cy="421389"/>
            </a:xfrm>
            <a:prstGeom prst="rect">
              <a:avLst/>
            </a:prstGeom>
            <a:solidFill>
              <a:srgbClr val="019C4F"/>
            </a:solidFill>
            <a:ln>
              <a:solidFill>
                <a:srgbClr val="019C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ktangel 21">
              <a:extLst>
                <a:ext uri="{FF2B5EF4-FFF2-40B4-BE49-F238E27FC236}">
                  <a16:creationId xmlns:a16="http://schemas.microsoft.com/office/drawing/2014/main" id="{1EF6A585-E99E-49EB-922D-81FAFB17AC8A}"/>
                </a:ext>
              </a:extLst>
            </p:cNvPr>
            <p:cNvSpPr/>
            <p:nvPr/>
          </p:nvSpPr>
          <p:spPr>
            <a:xfrm>
              <a:off x="1089260" y="5542643"/>
              <a:ext cx="10008000" cy="68400"/>
            </a:xfrm>
            <a:prstGeom prst="rect">
              <a:avLst/>
            </a:prstGeom>
            <a:solidFill>
              <a:srgbClr val="019C4F"/>
            </a:solidFill>
            <a:ln>
              <a:solidFill>
                <a:srgbClr val="019C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kstfelt 24">
              <a:extLst>
                <a:ext uri="{FF2B5EF4-FFF2-40B4-BE49-F238E27FC236}">
                  <a16:creationId xmlns:a16="http://schemas.microsoft.com/office/drawing/2014/main" id="{6D3A085D-6A64-4FA4-83A9-D973EE7314BD}"/>
                </a:ext>
              </a:extLst>
            </p:cNvPr>
            <p:cNvSpPr txBox="1"/>
            <p:nvPr/>
          </p:nvSpPr>
          <p:spPr>
            <a:xfrm>
              <a:off x="1358881" y="1817857"/>
              <a:ext cx="21275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b="1">
                  <a:solidFill>
                    <a:schemeClr val="bg1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Bremsekaliber</a:t>
              </a:r>
            </a:p>
          </p:txBody>
        </p:sp>
        <p:sp>
          <p:nvSpPr>
            <p:cNvPr id="26" name="Tekstfelt 25">
              <a:extLst>
                <a:ext uri="{FF2B5EF4-FFF2-40B4-BE49-F238E27FC236}">
                  <a16:creationId xmlns:a16="http://schemas.microsoft.com/office/drawing/2014/main" id="{B742969D-4E26-45E9-9FC4-8DECDEDAFB9D}"/>
                </a:ext>
              </a:extLst>
            </p:cNvPr>
            <p:cNvSpPr txBox="1"/>
            <p:nvPr/>
          </p:nvSpPr>
          <p:spPr>
            <a:xfrm>
              <a:off x="6146052" y="1817857"/>
              <a:ext cx="208156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b="1">
                  <a:solidFill>
                    <a:schemeClr val="bg1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EPB motor</a:t>
              </a:r>
              <a:endParaRPr lang="da-DK" b="1">
                <a:solidFill>
                  <a:schemeClr val="bg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27" name="Tekstfelt 26">
              <a:extLst>
                <a:ext uri="{FF2B5EF4-FFF2-40B4-BE49-F238E27FC236}">
                  <a16:creationId xmlns:a16="http://schemas.microsoft.com/office/drawing/2014/main" id="{3E0BD4F4-5904-4B91-BFD6-0031C8AFC45A}"/>
                </a:ext>
              </a:extLst>
            </p:cNvPr>
            <p:cNvSpPr txBox="1"/>
            <p:nvPr/>
          </p:nvSpPr>
          <p:spPr>
            <a:xfrm>
              <a:off x="3954449" y="1817857"/>
              <a:ext cx="208347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b="1">
                  <a:solidFill>
                    <a:schemeClr val="bg1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Reservedele</a:t>
              </a:r>
              <a:endParaRPr lang="da-DK" b="1">
                <a:solidFill>
                  <a:schemeClr val="bg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28" name="Tekstfelt 27">
              <a:extLst>
                <a:ext uri="{FF2B5EF4-FFF2-40B4-BE49-F238E27FC236}">
                  <a16:creationId xmlns:a16="http://schemas.microsoft.com/office/drawing/2014/main" id="{A8A10DD6-C794-4849-9028-70175B23D860}"/>
                </a:ext>
              </a:extLst>
            </p:cNvPr>
            <p:cNvSpPr txBox="1"/>
            <p:nvPr/>
          </p:nvSpPr>
          <p:spPr>
            <a:xfrm>
              <a:off x="8725755" y="1817857"/>
              <a:ext cx="210834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b="1">
                  <a:solidFill>
                    <a:schemeClr val="bg1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Reservedelssæt</a:t>
              </a:r>
              <a:endParaRPr lang="da-DK" b="1">
                <a:solidFill>
                  <a:schemeClr val="bg1"/>
                </a:solidFill>
                <a:latin typeface="Arial Narrow" panose="020B0606020202030204" pitchFamily="34" charset="0"/>
              </a:endParaRPr>
            </a:p>
          </p:txBody>
        </p:sp>
        <p:cxnSp>
          <p:nvCxnSpPr>
            <p:cNvPr id="31" name="Lige forbindelse 30">
              <a:extLst>
                <a:ext uri="{FF2B5EF4-FFF2-40B4-BE49-F238E27FC236}">
                  <a16:creationId xmlns:a16="http://schemas.microsoft.com/office/drawing/2014/main" id="{47AD6FC0-D422-457F-8D4B-CCB66B3221CD}"/>
                </a:ext>
              </a:extLst>
            </p:cNvPr>
            <p:cNvCxnSpPr>
              <a:cxnSpLocks/>
            </p:cNvCxnSpPr>
            <p:nvPr/>
          </p:nvCxnSpPr>
          <p:spPr>
            <a:xfrm>
              <a:off x="3903178" y="1752147"/>
              <a:ext cx="0" cy="457949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Lige forbindelse 31">
              <a:extLst>
                <a:ext uri="{FF2B5EF4-FFF2-40B4-BE49-F238E27FC236}">
                  <a16:creationId xmlns:a16="http://schemas.microsoft.com/office/drawing/2014/main" id="{6BF49DA7-5E4A-4067-A6B6-9E7EA51D4F20}"/>
                </a:ext>
              </a:extLst>
            </p:cNvPr>
            <p:cNvCxnSpPr>
              <a:cxnSpLocks/>
            </p:cNvCxnSpPr>
            <p:nvPr/>
          </p:nvCxnSpPr>
          <p:spPr>
            <a:xfrm>
              <a:off x="6090793" y="1752147"/>
              <a:ext cx="0" cy="457949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Lige forbindelse 33">
              <a:extLst>
                <a:ext uri="{FF2B5EF4-FFF2-40B4-BE49-F238E27FC236}">
                  <a16:creationId xmlns:a16="http://schemas.microsoft.com/office/drawing/2014/main" id="{759C8B27-5E65-4459-BAEF-BA28E3157D8E}"/>
                </a:ext>
              </a:extLst>
            </p:cNvPr>
            <p:cNvCxnSpPr>
              <a:cxnSpLocks/>
            </p:cNvCxnSpPr>
            <p:nvPr/>
          </p:nvCxnSpPr>
          <p:spPr>
            <a:xfrm>
              <a:off x="8286648" y="1752147"/>
              <a:ext cx="0" cy="457949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565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kstfelt 65">
            <a:extLst>
              <a:ext uri="{FF2B5EF4-FFF2-40B4-BE49-F238E27FC236}">
                <a16:creationId xmlns:a16="http://schemas.microsoft.com/office/drawing/2014/main" id="{027BEBB4-08A6-462B-9970-A5AE5947D15C}"/>
              </a:ext>
            </a:extLst>
          </p:cNvPr>
          <p:cNvSpPr txBox="1"/>
          <p:nvPr/>
        </p:nvSpPr>
        <p:spPr>
          <a:xfrm>
            <a:off x="9469384" y="133350"/>
            <a:ext cx="2366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>
                <a:solidFill>
                  <a:srgbClr val="019C4F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Remanufacturing Process</a:t>
            </a:r>
          </a:p>
        </p:txBody>
      </p:sp>
      <p:grpSp>
        <p:nvGrpSpPr>
          <p:cNvPr id="38" name="Gruppe 37">
            <a:extLst>
              <a:ext uri="{FF2B5EF4-FFF2-40B4-BE49-F238E27FC236}">
                <a16:creationId xmlns:a16="http://schemas.microsoft.com/office/drawing/2014/main" id="{08D9497A-BDC8-4E59-B3C9-8B484CA09A3F}"/>
              </a:ext>
            </a:extLst>
          </p:cNvPr>
          <p:cNvGrpSpPr/>
          <p:nvPr/>
        </p:nvGrpSpPr>
        <p:grpSpPr>
          <a:xfrm>
            <a:off x="542290" y="1439550"/>
            <a:ext cx="11147920" cy="3891863"/>
            <a:chOff x="542290" y="1477650"/>
            <a:chExt cx="11147920" cy="3891863"/>
          </a:xfrm>
        </p:grpSpPr>
        <p:sp>
          <p:nvSpPr>
            <p:cNvPr id="74" name="Tekstfelt 73">
              <a:extLst>
                <a:ext uri="{FF2B5EF4-FFF2-40B4-BE49-F238E27FC236}">
                  <a16:creationId xmlns:a16="http://schemas.microsoft.com/office/drawing/2014/main" id="{00FB599E-5661-4F9B-9400-3EFB23B1865B}"/>
                </a:ext>
              </a:extLst>
            </p:cNvPr>
            <p:cNvSpPr txBox="1"/>
            <p:nvPr/>
          </p:nvSpPr>
          <p:spPr>
            <a:xfrm>
              <a:off x="5105384" y="1477650"/>
              <a:ext cx="17833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5. 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Renovering</a:t>
              </a:r>
            </a:p>
          </p:txBody>
        </p:sp>
        <p:sp>
          <p:nvSpPr>
            <p:cNvPr id="79" name="Tekstfelt 78">
              <a:extLst>
                <a:ext uri="{FF2B5EF4-FFF2-40B4-BE49-F238E27FC236}">
                  <a16:creationId xmlns:a16="http://schemas.microsoft.com/office/drawing/2014/main" id="{8689AFC0-6F7C-4A69-9DD6-99523CD3F16B}"/>
                </a:ext>
              </a:extLst>
            </p:cNvPr>
            <p:cNvSpPr txBox="1"/>
            <p:nvPr/>
          </p:nvSpPr>
          <p:spPr>
            <a:xfrm>
              <a:off x="5351126" y="4907848"/>
              <a:ext cx="12918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6.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Mærkning</a:t>
              </a:r>
            </a:p>
          </p:txBody>
        </p:sp>
        <p:grpSp>
          <p:nvGrpSpPr>
            <p:cNvPr id="26" name="Gruppe 25">
              <a:extLst>
                <a:ext uri="{FF2B5EF4-FFF2-40B4-BE49-F238E27FC236}">
                  <a16:creationId xmlns:a16="http://schemas.microsoft.com/office/drawing/2014/main" id="{7787B5EA-56C2-4B48-A7AC-D2C416D146FE}"/>
                </a:ext>
              </a:extLst>
            </p:cNvPr>
            <p:cNvGrpSpPr/>
            <p:nvPr/>
          </p:nvGrpSpPr>
          <p:grpSpPr>
            <a:xfrm>
              <a:off x="5541648" y="1997065"/>
              <a:ext cx="928611" cy="2842230"/>
              <a:chOff x="5653409" y="2129775"/>
              <a:chExt cx="898894" cy="2751273"/>
            </a:xfrm>
          </p:grpSpPr>
          <p:cxnSp>
            <p:nvCxnSpPr>
              <p:cNvPr id="21" name="Lige forbindelse 20">
                <a:extLst>
                  <a:ext uri="{FF2B5EF4-FFF2-40B4-BE49-F238E27FC236}">
                    <a16:creationId xmlns:a16="http://schemas.microsoft.com/office/drawing/2014/main" id="{2F8E6D32-5C43-485A-B271-0CE7CCEF3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1779" y="2801915"/>
                <a:ext cx="0" cy="1473352"/>
              </a:xfrm>
              <a:prstGeom prst="line">
                <a:avLst/>
              </a:prstGeom>
              <a:ln w="6350">
                <a:solidFill>
                  <a:srgbClr val="444444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70" name="Billede 69">
                <a:extLst>
                  <a:ext uri="{FF2B5EF4-FFF2-40B4-BE49-F238E27FC236}">
                    <a16:creationId xmlns:a16="http://schemas.microsoft.com/office/drawing/2014/main" id="{6FE20D5D-36BC-4B4C-AD13-C002EA1678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653409" y="2129775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  <p:pic>
            <p:nvPicPr>
              <p:cNvPr id="75" name="Billede 74">
                <a:extLst>
                  <a:ext uri="{FF2B5EF4-FFF2-40B4-BE49-F238E27FC236}">
                    <a16:creationId xmlns:a16="http://schemas.microsoft.com/office/drawing/2014/main" id="{F3CEE48C-A9AE-43B4-983E-BF97A56AC5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653409" y="4017512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</p:grpSp>
        <p:sp>
          <p:nvSpPr>
            <p:cNvPr id="64" name="Tekstfelt 63">
              <a:extLst>
                <a:ext uri="{FF2B5EF4-FFF2-40B4-BE49-F238E27FC236}">
                  <a16:creationId xmlns:a16="http://schemas.microsoft.com/office/drawing/2014/main" id="{80A97E90-8218-49FB-AF06-90BE1CA372EB}"/>
                </a:ext>
              </a:extLst>
            </p:cNvPr>
            <p:cNvSpPr txBox="1"/>
            <p:nvPr/>
          </p:nvSpPr>
          <p:spPr>
            <a:xfrm>
              <a:off x="3898876" y="1477650"/>
              <a:ext cx="12918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3.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Rengøring</a:t>
              </a:r>
            </a:p>
          </p:txBody>
        </p:sp>
        <p:sp>
          <p:nvSpPr>
            <p:cNvPr id="69" name="Tekstfelt 68">
              <a:extLst>
                <a:ext uri="{FF2B5EF4-FFF2-40B4-BE49-F238E27FC236}">
                  <a16:creationId xmlns:a16="http://schemas.microsoft.com/office/drawing/2014/main" id="{514D79B6-2294-408D-BF9B-A514AF1981ED}"/>
                </a:ext>
              </a:extLst>
            </p:cNvPr>
            <p:cNvSpPr txBox="1"/>
            <p:nvPr/>
          </p:nvSpPr>
          <p:spPr>
            <a:xfrm>
              <a:off x="3898876" y="4907848"/>
              <a:ext cx="12918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4. 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Galvanisering</a:t>
              </a:r>
            </a:p>
          </p:txBody>
        </p:sp>
        <p:grpSp>
          <p:nvGrpSpPr>
            <p:cNvPr id="25" name="Gruppe 24">
              <a:extLst>
                <a:ext uri="{FF2B5EF4-FFF2-40B4-BE49-F238E27FC236}">
                  <a16:creationId xmlns:a16="http://schemas.microsoft.com/office/drawing/2014/main" id="{E0D3E1FC-ABB4-4B92-B4EF-8FA491116CCF}"/>
                </a:ext>
              </a:extLst>
            </p:cNvPr>
            <p:cNvGrpSpPr/>
            <p:nvPr/>
          </p:nvGrpSpPr>
          <p:grpSpPr>
            <a:xfrm>
              <a:off x="4086756" y="1998939"/>
              <a:ext cx="929174" cy="2840356"/>
              <a:chOff x="4105998" y="2131589"/>
              <a:chExt cx="899439" cy="2749459"/>
            </a:xfrm>
          </p:grpSpPr>
          <p:cxnSp>
            <p:nvCxnSpPr>
              <p:cNvPr id="19" name="Lige forbindelse 18">
                <a:extLst>
                  <a:ext uri="{FF2B5EF4-FFF2-40B4-BE49-F238E27FC236}">
                    <a16:creationId xmlns:a16="http://schemas.microsoft.com/office/drawing/2014/main" id="{DCD1048D-F76D-4028-878F-89568DA25A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50604" y="2801915"/>
                <a:ext cx="0" cy="1473352"/>
              </a:xfrm>
              <a:prstGeom prst="line">
                <a:avLst/>
              </a:prstGeom>
              <a:ln w="6350">
                <a:solidFill>
                  <a:srgbClr val="444444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0" name="Billede 59">
                <a:extLst>
                  <a:ext uri="{FF2B5EF4-FFF2-40B4-BE49-F238E27FC236}">
                    <a16:creationId xmlns:a16="http://schemas.microsoft.com/office/drawing/2014/main" id="{178363AF-8E75-4746-BC86-6ABC249396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105998" y="2131589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  <p:pic>
            <p:nvPicPr>
              <p:cNvPr id="65" name="Billede 64">
                <a:extLst>
                  <a:ext uri="{FF2B5EF4-FFF2-40B4-BE49-F238E27FC236}">
                    <a16:creationId xmlns:a16="http://schemas.microsoft.com/office/drawing/2014/main" id="{9F4E9BE3-A0FA-4C31-B461-1F4E0A9622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106543" y="4017512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</p:grpSp>
        <p:sp>
          <p:nvSpPr>
            <p:cNvPr id="51" name="Tekstfelt 50">
              <a:extLst>
                <a:ext uri="{FF2B5EF4-FFF2-40B4-BE49-F238E27FC236}">
                  <a16:creationId xmlns:a16="http://schemas.microsoft.com/office/drawing/2014/main" id="{1C9CB560-A4D3-4E9C-B2F0-1B0D7A5BE4A4}"/>
                </a:ext>
              </a:extLst>
            </p:cNvPr>
            <p:cNvSpPr txBox="1"/>
            <p:nvPr/>
          </p:nvSpPr>
          <p:spPr>
            <a:xfrm>
              <a:off x="2563287" y="1477650"/>
              <a:ext cx="10548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1. 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Sortering</a:t>
              </a:r>
            </a:p>
          </p:txBody>
        </p:sp>
        <p:sp>
          <p:nvSpPr>
            <p:cNvPr id="58" name="Tekstfelt 57">
              <a:extLst>
                <a:ext uri="{FF2B5EF4-FFF2-40B4-BE49-F238E27FC236}">
                  <a16:creationId xmlns:a16="http://schemas.microsoft.com/office/drawing/2014/main" id="{E68AF05F-AC41-43B5-8E1C-5F160909E77F}"/>
                </a:ext>
              </a:extLst>
            </p:cNvPr>
            <p:cNvSpPr txBox="1"/>
            <p:nvPr/>
          </p:nvSpPr>
          <p:spPr>
            <a:xfrm>
              <a:off x="2300172" y="4907848"/>
              <a:ext cx="158113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2. 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Adskillelse</a:t>
              </a:r>
            </a:p>
          </p:txBody>
        </p:sp>
        <p:grpSp>
          <p:nvGrpSpPr>
            <p:cNvPr id="24" name="Gruppe 23">
              <a:extLst>
                <a:ext uri="{FF2B5EF4-FFF2-40B4-BE49-F238E27FC236}">
                  <a16:creationId xmlns:a16="http://schemas.microsoft.com/office/drawing/2014/main" id="{32FB6A3F-F30D-4573-8D88-0B789A228C8A}"/>
                </a:ext>
              </a:extLst>
            </p:cNvPr>
            <p:cNvGrpSpPr/>
            <p:nvPr/>
          </p:nvGrpSpPr>
          <p:grpSpPr>
            <a:xfrm>
              <a:off x="2633425" y="2000139"/>
              <a:ext cx="928612" cy="2839156"/>
              <a:chOff x="2714547" y="2132751"/>
              <a:chExt cx="898894" cy="2748298"/>
            </a:xfrm>
          </p:grpSpPr>
          <p:cxnSp>
            <p:nvCxnSpPr>
              <p:cNvPr id="17" name="Lige forbindelse 16">
                <a:extLst>
                  <a:ext uri="{FF2B5EF4-FFF2-40B4-BE49-F238E27FC236}">
                    <a16:creationId xmlns:a16="http://schemas.microsoft.com/office/drawing/2014/main" id="{0951FE08-40DD-4786-BD64-696B18FC84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52451" y="2962500"/>
                <a:ext cx="0" cy="1164581"/>
              </a:xfrm>
              <a:prstGeom prst="line">
                <a:avLst/>
              </a:prstGeom>
              <a:ln w="6350">
                <a:solidFill>
                  <a:srgbClr val="444444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3" name="Billede 42">
                <a:extLst>
                  <a:ext uri="{FF2B5EF4-FFF2-40B4-BE49-F238E27FC236}">
                    <a16:creationId xmlns:a16="http://schemas.microsoft.com/office/drawing/2014/main" id="{55E3C173-BBA6-4DAE-81DD-7C34ADC608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714547" y="2132751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  <p:pic>
            <p:nvPicPr>
              <p:cNvPr id="54" name="Billede 53">
                <a:extLst>
                  <a:ext uri="{FF2B5EF4-FFF2-40B4-BE49-F238E27FC236}">
                    <a16:creationId xmlns:a16="http://schemas.microsoft.com/office/drawing/2014/main" id="{C3D6A115-6031-4583-BF14-F938A7CCE0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714547" y="4017513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</p:grpSp>
        <p:sp>
          <p:nvSpPr>
            <p:cNvPr id="94" name="Tekstfelt 93">
              <a:extLst>
                <a:ext uri="{FF2B5EF4-FFF2-40B4-BE49-F238E27FC236}">
                  <a16:creationId xmlns:a16="http://schemas.microsoft.com/office/drawing/2014/main" id="{7439C4C6-586C-4A85-B5BE-896D95A3B7C5}"/>
                </a:ext>
              </a:extLst>
            </p:cNvPr>
            <p:cNvSpPr txBox="1"/>
            <p:nvPr/>
          </p:nvSpPr>
          <p:spPr>
            <a:xfrm>
              <a:off x="8171261" y="1477650"/>
              <a:ext cx="14918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9.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Slutkontrol</a:t>
              </a:r>
            </a:p>
          </p:txBody>
        </p:sp>
        <p:grpSp>
          <p:nvGrpSpPr>
            <p:cNvPr id="30" name="Gruppe 29">
              <a:extLst>
                <a:ext uri="{FF2B5EF4-FFF2-40B4-BE49-F238E27FC236}">
                  <a16:creationId xmlns:a16="http://schemas.microsoft.com/office/drawing/2014/main" id="{C8B4400B-3059-42A0-B974-965BA2479A6F}"/>
                </a:ext>
              </a:extLst>
            </p:cNvPr>
            <p:cNvGrpSpPr/>
            <p:nvPr/>
          </p:nvGrpSpPr>
          <p:grpSpPr>
            <a:xfrm>
              <a:off x="8462142" y="1997065"/>
              <a:ext cx="928611" cy="2842230"/>
              <a:chOff x="8697880" y="2129775"/>
              <a:chExt cx="898894" cy="2751273"/>
            </a:xfrm>
          </p:grpSpPr>
          <p:cxnSp>
            <p:nvCxnSpPr>
              <p:cNvPr id="20" name="Lige forbindelse 19">
                <a:extLst>
                  <a:ext uri="{FF2B5EF4-FFF2-40B4-BE49-F238E27FC236}">
                    <a16:creationId xmlns:a16="http://schemas.microsoft.com/office/drawing/2014/main" id="{12C06589-74DB-4D83-9E77-70F9755FD6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38341" y="2801915"/>
                <a:ext cx="0" cy="1473352"/>
              </a:xfrm>
              <a:prstGeom prst="line">
                <a:avLst/>
              </a:prstGeom>
              <a:ln w="6350">
                <a:solidFill>
                  <a:srgbClr val="444444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90" name="Billede 89">
                <a:extLst>
                  <a:ext uri="{FF2B5EF4-FFF2-40B4-BE49-F238E27FC236}">
                    <a16:creationId xmlns:a16="http://schemas.microsoft.com/office/drawing/2014/main" id="{962E2A0E-1512-41F8-B0AD-4038301FA4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697880" y="2129775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  <p:pic>
            <p:nvPicPr>
              <p:cNvPr id="95" name="Billede 94">
                <a:extLst>
                  <a:ext uri="{FF2B5EF4-FFF2-40B4-BE49-F238E27FC236}">
                    <a16:creationId xmlns:a16="http://schemas.microsoft.com/office/drawing/2014/main" id="{5DA39C68-B7BA-4CCB-8A60-227D2400A9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697880" y="4017512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</p:grpSp>
        <p:sp>
          <p:nvSpPr>
            <p:cNvPr id="99" name="Tekstfelt 98">
              <a:extLst>
                <a:ext uri="{FF2B5EF4-FFF2-40B4-BE49-F238E27FC236}">
                  <a16:creationId xmlns:a16="http://schemas.microsoft.com/office/drawing/2014/main" id="{93FD30CC-5C40-4BF8-9C7D-6690A467F848}"/>
                </a:ext>
              </a:extLst>
            </p:cNvPr>
            <p:cNvSpPr txBox="1"/>
            <p:nvPr/>
          </p:nvSpPr>
          <p:spPr>
            <a:xfrm>
              <a:off x="8045520" y="4907848"/>
              <a:ext cx="17432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10.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Pakkelinje</a:t>
              </a:r>
            </a:p>
          </p:txBody>
        </p:sp>
        <p:sp>
          <p:nvSpPr>
            <p:cNvPr id="84" name="Tekstfelt 83">
              <a:extLst>
                <a:ext uri="{FF2B5EF4-FFF2-40B4-BE49-F238E27FC236}">
                  <a16:creationId xmlns:a16="http://schemas.microsoft.com/office/drawing/2014/main" id="{A5C1354E-B853-438D-A8B5-D79C561AB924}"/>
                </a:ext>
              </a:extLst>
            </p:cNvPr>
            <p:cNvSpPr txBox="1"/>
            <p:nvPr/>
          </p:nvSpPr>
          <p:spPr>
            <a:xfrm>
              <a:off x="6826485" y="1477650"/>
              <a:ext cx="12918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7. 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Indgangskontrol</a:t>
              </a:r>
            </a:p>
          </p:txBody>
        </p:sp>
        <p:grpSp>
          <p:nvGrpSpPr>
            <p:cNvPr id="29" name="Gruppe 28">
              <a:extLst>
                <a:ext uri="{FF2B5EF4-FFF2-40B4-BE49-F238E27FC236}">
                  <a16:creationId xmlns:a16="http://schemas.microsoft.com/office/drawing/2014/main" id="{97719100-528C-43A0-8C1C-86E5D5BB4014}"/>
                </a:ext>
              </a:extLst>
            </p:cNvPr>
            <p:cNvGrpSpPr/>
            <p:nvPr/>
          </p:nvGrpSpPr>
          <p:grpSpPr>
            <a:xfrm>
              <a:off x="7011470" y="1997065"/>
              <a:ext cx="928612" cy="2842230"/>
              <a:chOff x="7308549" y="2129775"/>
              <a:chExt cx="898894" cy="2751273"/>
            </a:xfrm>
          </p:grpSpPr>
          <p:cxnSp>
            <p:nvCxnSpPr>
              <p:cNvPr id="18" name="Lige forbindelse 17">
                <a:extLst>
                  <a:ext uri="{FF2B5EF4-FFF2-40B4-BE49-F238E27FC236}">
                    <a16:creationId xmlns:a16="http://schemas.microsoft.com/office/drawing/2014/main" id="{8F130E74-765C-440E-A6EB-EF05FFFE5C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48687" y="2801915"/>
                <a:ext cx="0" cy="1473352"/>
              </a:xfrm>
              <a:prstGeom prst="line">
                <a:avLst/>
              </a:prstGeom>
              <a:ln w="6350">
                <a:solidFill>
                  <a:srgbClr val="444444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0" name="Billede 79">
                <a:extLst>
                  <a:ext uri="{FF2B5EF4-FFF2-40B4-BE49-F238E27FC236}">
                    <a16:creationId xmlns:a16="http://schemas.microsoft.com/office/drawing/2014/main" id="{0A24C225-0941-4087-A995-2A322976B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7308549" y="2129775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  <p:pic>
            <p:nvPicPr>
              <p:cNvPr id="85" name="Billede 84">
                <a:extLst>
                  <a:ext uri="{FF2B5EF4-FFF2-40B4-BE49-F238E27FC236}">
                    <a16:creationId xmlns:a16="http://schemas.microsoft.com/office/drawing/2014/main" id="{DFD321EC-25DC-4DF3-B3D6-DDAA7DD9A4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7308549" y="4017512"/>
                <a:ext cx="898894" cy="863536"/>
              </a:xfrm>
              <a:prstGeom prst="ellipse">
                <a:avLst/>
              </a:prstGeom>
              <a:ln w="28575">
                <a:solidFill>
                  <a:srgbClr val="019C4F"/>
                </a:solidFill>
              </a:ln>
            </p:spPr>
          </p:pic>
        </p:grpSp>
        <p:sp>
          <p:nvSpPr>
            <p:cNvPr id="89" name="Tekstfelt 88">
              <a:extLst>
                <a:ext uri="{FF2B5EF4-FFF2-40B4-BE49-F238E27FC236}">
                  <a16:creationId xmlns:a16="http://schemas.microsoft.com/office/drawing/2014/main" id="{CBB00325-D9CD-4CF8-82E6-D9EFB5673D55}"/>
                </a:ext>
              </a:extLst>
            </p:cNvPr>
            <p:cNvSpPr txBox="1"/>
            <p:nvPr/>
          </p:nvSpPr>
          <p:spPr>
            <a:xfrm>
              <a:off x="6820026" y="4907848"/>
              <a:ext cx="12918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8.</a:t>
              </a:r>
            </a:p>
            <a:p>
              <a:pPr algn="ctr"/>
              <a:r>
                <a:rPr lang="da-DK" sz="1200" b="1">
                  <a:solidFill>
                    <a:srgbClr val="444444"/>
                  </a:solidFill>
                  <a:latin typeface="Selawik Light" panose="020B0502040204020203" pitchFamily="34" charset="0"/>
                </a:rPr>
                <a:t>Montage</a:t>
              </a:r>
            </a:p>
          </p:txBody>
        </p:sp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679150FF-9534-48F8-8E58-5490ABDD4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067397" y="3283894"/>
              <a:ext cx="8115789" cy="261483"/>
            </a:xfrm>
            <a:prstGeom prst="rect">
              <a:avLst/>
            </a:prstGeom>
          </p:spPr>
        </p:pic>
        <p:grpSp>
          <p:nvGrpSpPr>
            <p:cNvPr id="37" name="Gruppe 36">
              <a:extLst>
                <a:ext uri="{FF2B5EF4-FFF2-40B4-BE49-F238E27FC236}">
                  <a16:creationId xmlns:a16="http://schemas.microsoft.com/office/drawing/2014/main" id="{6C8E8C56-E44E-4274-A732-3F3AAD7D7059}"/>
                </a:ext>
              </a:extLst>
            </p:cNvPr>
            <p:cNvGrpSpPr/>
            <p:nvPr/>
          </p:nvGrpSpPr>
          <p:grpSpPr>
            <a:xfrm>
              <a:off x="542290" y="2428753"/>
              <a:ext cx="2086791" cy="2010071"/>
              <a:chOff x="679769" y="2547648"/>
              <a:chExt cx="2020010" cy="1945745"/>
            </a:xfrm>
          </p:grpSpPr>
          <p:cxnSp>
            <p:nvCxnSpPr>
              <p:cNvPr id="13" name="Lige forbindelse 12">
                <a:extLst>
                  <a:ext uri="{FF2B5EF4-FFF2-40B4-BE49-F238E27FC236}">
                    <a16:creationId xmlns:a16="http://schemas.microsoft.com/office/drawing/2014/main" id="{12B2E7E2-0B73-45A9-A678-9C42D4B4C6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89774" y="3429000"/>
                <a:ext cx="0" cy="821675"/>
              </a:xfrm>
              <a:prstGeom prst="line">
                <a:avLst/>
              </a:prstGeom>
              <a:ln w="6350">
                <a:solidFill>
                  <a:srgbClr val="44444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kstfelt 26">
                <a:extLst>
                  <a:ext uri="{FF2B5EF4-FFF2-40B4-BE49-F238E27FC236}">
                    <a16:creationId xmlns:a16="http://schemas.microsoft.com/office/drawing/2014/main" id="{81F7B825-DFCE-445E-AF74-5D64752E4959}"/>
                  </a:ext>
                </a:extLst>
              </p:cNvPr>
              <p:cNvSpPr txBox="1"/>
              <p:nvPr/>
            </p:nvSpPr>
            <p:spPr>
              <a:xfrm>
                <a:off x="890686" y="4225258"/>
                <a:ext cx="1589614" cy="2681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sz="1200" b="1">
                    <a:solidFill>
                      <a:srgbClr val="444444"/>
                    </a:solidFill>
                    <a:latin typeface="Selawik Light" panose="020B0502040204020203" pitchFamily="34" charset="0"/>
                  </a:rPr>
                  <a:t>Brugt kaliber</a:t>
                </a:r>
              </a:p>
            </p:txBody>
          </p:sp>
          <p:sp>
            <p:nvSpPr>
              <p:cNvPr id="28" name="Tekstfelt 27">
                <a:extLst>
                  <a:ext uri="{FF2B5EF4-FFF2-40B4-BE49-F238E27FC236}">
                    <a16:creationId xmlns:a16="http://schemas.microsoft.com/office/drawing/2014/main" id="{222D2FE7-FC68-4ABA-A25F-B0E879EF9B94}"/>
                  </a:ext>
                </a:extLst>
              </p:cNvPr>
              <p:cNvSpPr txBox="1"/>
              <p:nvPr/>
            </p:nvSpPr>
            <p:spPr>
              <a:xfrm>
                <a:off x="679769" y="2547648"/>
                <a:ext cx="2020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sz="1400" b="1">
                    <a:solidFill>
                      <a:srgbClr val="019C4F"/>
                    </a:solidFill>
                    <a:latin typeface="Arial Narrow" panose="020B0606020202030204" pitchFamily="34" charset="0"/>
                  </a:rPr>
                  <a:t>Bremse Kaliber</a:t>
                </a:r>
              </a:p>
            </p:txBody>
          </p:sp>
        </p:grpSp>
        <p:grpSp>
          <p:nvGrpSpPr>
            <p:cNvPr id="35" name="Gruppe 34">
              <a:extLst>
                <a:ext uri="{FF2B5EF4-FFF2-40B4-BE49-F238E27FC236}">
                  <a16:creationId xmlns:a16="http://schemas.microsoft.com/office/drawing/2014/main" id="{154FEE60-8C4D-45A3-9BC8-F7BE2753946D}"/>
                </a:ext>
              </a:extLst>
            </p:cNvPr>
            <p:cNvGrpSpPr/>
            <p:nvPr/>
          </p:nvGrpSpPr>
          <p:grpSpPr>
            <a:xfrm>
              <a:off x="9629135" y="2422818"/>
              <a:ext cx="2030099" cy="2048885"/>
              <a:chOff x="9560600" y="2541903"/>
              <a:chExt cx="1965132" cy="1983317"/>
            </a:xfrm>
          </p:grpSpPr>
          <p:cxnSp>
            <p:nvCxnSpPr>
              <p:cNvPr id="39" name="Lige forbindelse 38">
                <a:extLst>
                  <a:ext uri="{FF2B5EF4-FFF2-40B4-BE49-F238E27FC236}">
                    <a16:creationId xmlns:a16="http://schemas.microsoft.com/office/drawing/2014/main" id="{9E0A9FCE-425D-4FF8-AF54-14E896300A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38227" y="3219450"/>
                <a:ext cx="0" cy="1048130"/>
              </a:xfrm>
              <a:prstGeom prst="line">
                <a:avLst/>
              </a:prstGeom>
              <a:ln w="6350">
                <a:solidFill>
                  <a:srgbClr val="44444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kstfelt 39">
                <a:extLst>
                  <a:ext uri="{FF2B5EF4-FFF2-40B4-BE49-F238E27FC236}">
                    <a16:creationId xmlns:a16="http://schemas.microsoft.com/office/drawing/2014/main" id="{DC3A661F-66CC-4478-905C-7BFA05BA3EF6}"/>
                  </a:ext>
                </a:extLst>
              </p:cNvPr>
              <p:cNvSpPr txBox="1"/>
              <p:nvPr/>
            </p:nvSpPr>
            <p:spPr>
              <a:xfrm>
                <a:off x="9560600" y="4257086"/>
                <a:ext cx="1965132" cy="2681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sz="1200" b="1">
                    <a:solidFill>
                      <a:srgbClr val="444444"/>
                    </a:solidFill>
                    <a:latin typeface="Selawik Light" panose="020B0502040204020203" pitchFamily="34" charset="0"/>
                  </a:rPr>
                  <a:t>Renoveret kaliber</a:t>
                </a:r>
              </a:p>
            </p:txBody>
          </p:sp>
          <p:sp>
            <p:nvSpPr>
              <p:cNvPr id="41" name="Tekstfelt 40">
                <a:extLst>
                  <a:ext uri="{FF2B5EF4-FFF2-40B4-BE49-F238E27FC236}">
                    <a16:creationId xmlns:a16="http://schemas.microsoft.com/office/drawing/2014/main" id="{E52CCD86-E2E1-41AA-BD63-809B1F146E97}"/>
                  </a:ext>
                </a:extLst>
              </p:cNvPr>
              <p:cNvSpPr txBox="1"/>
              <p:nvPr/>
            </p:nvSpPr>
            <p:spPr>
              <a:xfrm>
                <a:off x="9713304" y="2541903"/>
                <a:ext cx="164128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sz="1400" b="1">
                    <a:solidFill>
                      <a:srgbClr val="019C4F"/>
                    </a:solidFill>
                    <a:latin typeface="Arial Narrow" panose="020B0606020202030204" pitchFamily="34" charset="0"/>
                  </a:rPr>
                  <a:t>Bramse Kaliber</a:t>
                </a:r>
              </a:p>
            </p:txBody>
          </p:sp>
        </p:grpSp>
        <p:grpSp>
          <p:nvGrpSpPr>
            <p:cNvPr id="34" name="Gruppe 33">
              <a:extLst>
                <a:ext uri="{FF2B5EF4-FFF2-40B4-BE49-F238E27FC236}">
                  <a16:creationId xmlns:a16="http://schemas.microsoft.com/office/drawing/2014/main" id="{E87CB602-753E-498D-B8D7-2AA7600D14D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9584" y="2794531"/>
              <a:ext cx="2004308" cy="1335953"/>
              <a:chOff x="654555" y="2853972"/>
              <a:chExt cx="1827907" cy="1218374"/>
            </a:xfrm>
          </p:grpSpPr>
          <p:sp>
            <p:nvSpPr>
              <p:cNvPr id="88" name="Ellipse 87">
                <a:extLst>
                  <a:ext uri="{FF2B5EF4-FFF2-40B4-BE49-F238E27FC236}">
                    <a16:creationId xmlns:a16="http://schemas.microsoft.com/office/drawing/2014/main" id="{22D7A0F2-35E7-41C0-A572-F6891E6967AB}"/>
                  </a:ext>
                </a:extLst>
              </p:cNvPr>
              <p:cNvSpPr/>
              <p:nvPr/>
            </p:nvSpPr>
            <p:spPr>
              <a:xfrm>
                <a:off x="1041540" y="2877720"/>
                <a:ext cx="1083443" cy="1083443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19C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91" name="Billede 90">
                <a:extLst>
                  <a:ext uri="{FF2B5EF4-FFF2-40B4-BE49-F238E27FC236}">
                    <a16:creationId xmlns:a16="http://schemas.microsoft.com/office/drawing/2014/main" id="{C23D757B-2812-41D3-B677-0922449A1D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 rot="476418">
                <a:off x="654555" y="2853972"/>
                <a:ext cx="1827907" cy="1218374"/>
              </a:xfrm>
              <a:prstGeom prst="rect">
                <a:avLst/>
              </a:prstGeom>
              <a:effectLst/>
            </p:spPr>
          </p:pic>
        </p:grpSp>
        <p:grpSp>
          <p:nvGrpSpPr>
            <p:cNvPr id="36" name="Gruppe 35">
              <a:extLst>
                <a:ext uri="{FF2B5EF4-FFF2-40B4-BE49-F238E27FC236}">
                  <a16:creationId xmlns:a16="http://schemas.microsoft.com/office/drawing/2014/main" id="{7167E9DC-9954-4661-9E68-10E9A358785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560057" y="2739416"/>
              <a:ext cx="2130153" cy="1419837"/>
              <a:chOff x="9669549" y="2803709"/>
              <a:chExt cx="1942677" cy="1294876"/>
            </a:xfrm>
          </p:grpSpPr>
          <p:sp>
            <p:nvSpPr>
              <p:cNvPr id="83" name="Ellipse 82">
                <a:extLst>
                  <a:ext uri="{FF2B5EF4-FFF2-40B4-BE49-F238E27FC236}">
                    <a16:creationId xmlns:a16="http://schemas.microsoft.com/office/drawing/2014/main" id="{7C36B02B-3A32-4002-90C2-E81A894650F3}"/>
                  </a:ext>
                </a:extLst>
              </p:cNvPr>
              <p:cNvSpPr/>
              <p:nvPr/>
            </p:nvSpPr>
            <p:spPr>
              <a:xfrm>
                <a:off x="10113173" y="2877720"/>
                <a:ext cx="1083443" cy="1083443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19C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93" name="Billede 92">
                <a:extLst>
                  <a:ext uri="{FF2B5EF4-FFF2-40B4-BE49-F238E27FC236}">
                    <a16:creationId xmlns:a16="http://schemas.microsoft.com/office/drawing/2014/main" id="{98772985-6F8A-4AE0-8CF5-FEAD0EF5B2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669549" y="2803709"/>
                <a:ext cx="1942677" cy="1294876"/>
              </a:xfrm>
              <a:prstGeom prst="rect">
                <a:avLst/>
              </a:prstGeom>
            </p:spPr>
          </p:pic>
        </p:grpSp>
      </p:grpSp>
      <p:pic>
        <p:nvPicPr>
          <p:cNvPr id="76" name="Billede 75" descr="Et billede, der indeholder tekst, plade, bordservice, service&#10;&#10;Automatisk genereret beskrivelse">
            <a:extLst>
              <a:ext uri="{FF2B5EF4-FFF2-40B4-BE49-F238E27FC236}">
                <a16:creationId xmlns:a16="http://schemas.microsoft.com/office/drawing/2014/main" id="{68D377EB-B665-41EE-A20C-FC9F882A70AA}"/>
              </a:ext>
            </a:extLst>
          </p:cNvPr>
          <p:cNvPicPr>
            <a:picLocks noChangeAspect="1"/>
          </p:cNvPicPr>
          <p:nvPr/>
        </p:nvPicPr>
        <p:blipFill rotWithShape="1"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8395" y="6196253"/>
            <a:ext cx="1028140" cy="338432"/>
          </a:xfrm>
          <a:prstGeom prst="rect">
            <a:avLst/>
          </a:prstGeom>
        </p:spPr>
      </p:pic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E294CEDA-83E4-E1E0-4E80-4A2E14A80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41" y="702036"/>
            <a:ext cx="1707243" cy="137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3250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ktangel 50">
            <a:extLst>
              <a:ext uri="{FF2B5EF4-FFF2-40B4-BE49-F238E27FC236}">
                <a16:creationId xmlns:a16="http://schemas.microsoft.com/office/drawing/2014/main" id="{DBF7FF00-8793-43CA-B4B7-7EEB1BD957B3}"/>
              </a:ext>
            </a:extLst>
          </p:cNvPr>
          <p:cNvSpPr/>
          <p:nvPr/>
        </p:nvSpPr>
        <p:spPr>
          <a:xfrm>
            <a:off x="866959" y="1463564"/>
            <a:ext cx="4534495" cy="1973903"/>
          </a:xfrm>
          <a:prstGeom prst="rect">
            <a:avLst/>
          </a:prstGeom>
          <a:solidFill>
            <a:srgbClr val="FBB6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ktangel 51">
            <a:extLst>
              <a:ext uri="{FF2B5EF4-FFF2-40B4-BE49-F238E27FC236}">
                <a16:creationId xmlns:a16="http://schemas.microsoft.com/office/drawing/2014/main" id="{9B313BEB-E7BC-49C4-ADC9-42DAE3D66FD6}"/>
              </a:ext>
            </a:extLst>
          </p:cNvPr>
          <p:cNvSpPr/>
          <p:nvPr/>
        </p:nvSpPr>
        <p:spPr>
          <a:xfrm>
            <a:off x="866591" y="3785781"/>
            <a:ext cx="4543916" cy="1908587"/>
          </a:xfrm>
          <a:prstGeom prst="rect">
            <a:avLst/>
          </a:prstGeom>
          <a:solidFill>
            <a:srgbClr val="CC8B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ktangel 52">
            <a:extLst>
              <a:ext uri="{FF2B5EF4-FFF2-40B4-BE49-F238E27FC236}">
                <a16:creationId xmlns:a16="http://schemas.microsoft.com/office/drawing/2014/main" id="{E93B0CB1-2359-4899-9045-E35E2DFC621F}"/>
              </a:ext>
            </a:extLst>
          </p:cNvPr>
          <p:cNvSpPr/>
          <p:nvPr/>
        </p:nvSpPr>
        <p:spPr>
          <a:xfrm>
            <a:off x="5534748" y="3785543"/>
            <a:ext cx="5790660" cy="1914628"/>
          </a:xfrm>
          <a:prstGeom prst="rect">
            <a:avLst/>
          </a:prstGeom>
          <a:solidFill>
            <a:srgbClr val="C11E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Rektangel 53">
            <a:extLst>
              <a:ext uri="{FF2B5EF4-FFF2-40B4-BE49-F238E27FC236}">
                <a16:creationId xmlns:a16="http://schemas.microsoft.com/office/drawing/2014/main" id="{3E866EA8-A93A-4DA7-B269-227DBACBD3DA}"/>
              </a:ext>
            </a:extLst>
          </p:cNvPr>
          <p:cNvSpPr/>
          <p:nvPr/>
        </p:nvSpPr>
        <p:spPr>
          <a:xfrm>
            <a:off x="5534749" y="1462352"/>
            <a:ext cx="5790659" cy="1973903"/>
          </a:xfrm>
          <a:prstGeom prst="rect">
            <a:avLst/>
          </a:prstGeom>
          <a:solidFill>
            <a:srgbClr val="8E1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Billede 20">
            <a:extLst>
              <a:ext uri="{FF2B5EF4-FFF2-40B4-BE49-F238E27FC236}">
                <a16:creationId xmlns:a16="http://schemas.microsoft.com/office/drawing/2014/main" id="{C0B9FD7E-716E-4182-BA38-1DB60D5F5FE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038" y="1528880"/>
            <a:ext cx="1188000" cy="1188000"/>
          </a:xfrm>
          <a:prstGeom prst="rect">
            <a:avLst/>
          </a:prstGeom>
        </p:spPr>
      </p:pic>
      <p:pic>
        <p:nvPicPr>
          <p:cNvPr id="23" name="Billede 22" descr="Et billede, der indeholder tekst&#10;&#10;Automatisk genereret beskrivelse">
            <a:extLst>
              <a:ext uri="{FF2B5EF4-FFF2-40B4-BE49-F238E27FC236}">
                <a16:creationId xmlns:a16="http://schemas.microsoft.com/office/drawing/2014/main" id="{89E82F5A-4839-4025-9755-4B6A08D7081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038" y="3836403"/>
            <a:ext cx="1188000" cy="1188000"/>
          </a:xfrm>
          <a:prstGeom prst="rect">
            <a:avLst/>
          </a:prstGeom>
        </p:spPr>
      </p:pic>
      <p:pic>
        <p:nvPicPr>
          <p:cNvPr id="25" name="Billede 24">
            <a:extLst>
              <a:ext uri="{FF2B5EF4-FFF2-40B4-BE49-F238E27FC236}">
                <a16:creationId xmlns:a16="http://schemas.microsoft.com/office/drawing/2014/main" id="{6B1962E1-0272-49CB-9B67-4077B8FE39E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8237" y="1523077"/>
            <a:ext cx="1188000" cy="1188000"/>
          </a:xfrm>
          <a:prstGeom prst="rect">
            <a:avLst/>
          </a:prstGeom>
          <a:ln>
            <a:solidFill>
              <a:srgbClr val="8E1737"/>
            </a:solidFill>
          </a:ln>
        </p:spPr>
      </p:pic>
      <p:pic>
        <p:nvPicPr>
          <p:cNvPr id="27" name="Billede 26" descr="Et billede, der indeholder tekst, clipart&#10;&#10;Automatisk genereret beskrivelse">
            <a:extLst>
              <a:ext uri="{FF2B5EF4-FFF2-40B4-BE49-F238E27FC236}">
                <a16:creationId xmlns:a16="http://schemas.microsoft.com/office/drawing/2014/main" id="{67762E14-F9A1-4B99-B70B-40EDFB690B7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8237" y="3830600"/>
            <a:ext cx="1188000" cy="1188000"/>
          </a:xfrm>
          <a:prstGeom prst="rect">
            <a:avLst/>
          </a:prstGeom>
        </p:spPr>
      </p:pic>
      <p:sp>
        <p:nvSpPr>
          <p:cNvPr id="31" name="Tekstfelt 30">
            <a:extLst>
              <a:ext uri="{FF2B5EF4-FFF2-40B4-BE49-F238E27FC236}">
                <a16:creationId xmlns:a16="http://schemas.microsoft.com/office/drawing/2014/main" id="{D5C06085-ABF7-46A8-9F5D-D38B6D250D37}"/>
              </a:ext>
            </a:extLst>
          </p:cNvPr>
          <p:cNvSpPr txBox="1"/>
          <p:nvPr/>
        </p:nvSpPr>
        <p:spPr>
          <a:xfrm>
            <a:off x="2571187" y="1523077"/>
            <a:ext cx="264428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da-DK" sz="1400" b="1" dirty="0">
                <a:solidFill>
                  <a:schemeClr val="bg1"/>
                </a:solidFill>
                <a:latin typeface="Selawik "/>
              </a:rPr>
              <a:t>Fokus</a:t>
            </a:r>
            <a:endParaRPr lang="da-DK" sz="1400" dirty="0">
              <a:solidFill>
                <a:schemeClr val="bg1"/>
              </a:solidFill>
              <a:latin typeface="Selawik 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400" dirty="0">
                <a:solidFill>
                  <a:schemeClr val="bg1"/>
                </a:solidFill>
                <a:latin typeface="Selawik Light" panose="020B0502040204020203" pitchFamily="34" charset="0"/>
              </a:rPr>
              <a:t>Reducere energiforbrug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400" dirty="0">
                <a:solidFill>
                  <a:schemeClr val="bg1"/>
                </a:solidFill>
                <a:latin typeface="Selawik Light" panose="020B0502040204020203" pitchFamily="34" charset="0"/>
              </a:rPr>
              <a:t>Affaldshåndtering</a:t>
            </a:r>
          </a:p>
        </p:txBody>
      </p:sp>
      <p:sp>
        <p:nvSpPr>
          <p:cNvPr id="32" name="Tekstfelt 31">
            <a:extLst>
              <a:ext uri="{FF2B5EF4-FFF2-40B4-BE49-F238E27FC236}">
                <a16:creationId xmlns:a16="http://schemas.microsoft.com/office/drawing/2014/main" id="{C56E88FE-3E07-4F8B-ABFE-E3B7F878294F}"/>
              </a:ext>
            </a:extLst>
          </p:cNvPr>
          <p:cNvSpPr txBox="1"/>
          <p:nvPr/>
        </p:nvSpPr>
        <p:spPr>
          <a:xfrm>
            <a:off x="2571187" y="3836403"/>
            <a:ext cx="236819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da-DK" sz="1400" b="1" dirty="0">
                <a:solidFill>
                  <a:schemeClr val="bg1"/>
                </a:solidFill>
                <a:latin typeface="Selawik "/>
              </a:rPr>
              <a:t>Fokus</a:t>
            </a:r>
            <a:endParaRPr lang="da-DK" sz="1400" b="1" i="0" u="none" strike="noStrike" baseline="0" dirty="0">
              <a:solidFill>
                <a:schemeClr val="bg1"/>
              </a:solidFill>
              <a:latin typeface="Selawik 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400" dirty="0">
                <a:solidFill>
                  <a:schemeClr val="bg1"/>
                </a:solidFill>
                <a:latin typeface="Selawik Light" panose="020B0502040204020203" pitchFamily="34" charset="0"/>
              </a:rPr>
              <a:t>Flere kaliber skal baseres på renoverede kaliber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400" b="0" i="0" u="none" strike="noStrike" baseline="0" dirty="0">
                <a:solidFill>
                  <a:schemeClr val="bg1"/>
                </a:solidFill>
                <a:latin typeface="Selawik Light" panose="020B0502040204020203" pitchFamily="34" charset="0"/>
              </a:rPr>
              <a:t>Flere ko</a:t>
            </a:r>
            <a:r>
              <a:rPr lang="da-DK" sz="1400" dirty="0">
                <a:solidFill>
                  <a:schemeClr val="bg1"/>
                </a:solidFill>
                <a:latin typeface="Selawik Light" panose="020B0502040204020203" pitchFamily="34" charset="0"/>
              </a:rPr>
              <a:t>mponenter skal genbruges</a:t>
            </a:r>
            <a:endParaRPr lang="da-DK" sz="1400" b="0" i="0" u="none" strike="noStrike" baseline="0" dirty="0">
              <a:solidFill>
                <a:schemeClr val="bg1"/>
              </a:solidFill>
              <a:latin typeface="Selawik Light" panose="020B0502040204020203" pitchFamily="34" charset="0"/>
            </a:endParaRPr>
          </a:p>
        </p:txBody>
      </p:sp>
      <p:sp>
        <p:nvSpPr>
          <p:cNvPr id="33" name="Tekstfelt 32">
            <a:extLst>
              <a:ext uri="{FF2B5EF4-FFF2-40B4-BE49-F238E27FC236}">
                <a16:creationId xmlns:a16="http://schemas.microsoft.com/office/drawing/2014/main" id="{0F302920-352C-4742-A8DB-F57ACD306640}"/>
              </a:ext>
            </a:extLst>
          </p:cNvPr>
          <p:cNvSpPr txBox="1"/>
          <p:nvPr/>
        </p:nvSpPr>
        <p:spPr>
          <a:xfrm>
            <a:off x="7179176" y="1523077"/>
            <a:ext cx="411865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da-DK" sz="1400" b="1" dirty="0">
                <a:solidFill>
                  <a:schemeClr val="bg1"/>
                </a:solidFill>
                <a:latin typeface="Selawik "/>
              </a:rPr>
              <a:t>Fokus</a:t>
            </a:r>
            <a:endParaRPr lang="da-DK" sz="1400" dirty="0">
              <a:solidFill>
                <a:schemeClr val="bg1"/>
              </a:solidFill>
              <a:latin typeface="Selawik 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400" i="0" u="none" strike="noStrike" baseline="0" dirty="0">
                <a:solidFill>
                  <a:schemeClr val="bg1"/>
                </a:solidFill>
                <a:latin typeface="Selawik Light" panose="020B0502040204020203" pitchFamily="34" charset="0"/>
              </a:rPr>
              <a:t>Ingen arbejdsulykker med permanent skade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400" dirty="0">
                <a:solidFill>
                  <a:schemeClr val="bg1"/>
                </a:solidFill>
                <a:latin typeface="Selawik Light" panose="020B0502040204020203" pitchFamily="34" charset="0"/>
              </a:rPr>
              <a:t>God arbejdsplads</a:t>
            </a:r>
            <a:endParaRPr lang="da-DK" sz="1400" i="0" u="none" strike="noStrike" baseline="0" dirty="0">
              <a:solidFill>
                <a:schemeClr val="bg1"/>
              </a:solidFill>
              <a:latin typeface="Selawik Light" panose="020B0502040204020203" pitchFamily="34" charset="0"/>
            </a:endParaRPr>
          </a:p>
        </p:txBody>
      </p:sp>
      <p:sp>
        <p:nvSpPr>
          <p:cNvPr id="34" name="Tekstfelt 33">
            <a:extLst>
              <a:ext uri="{FF2B5EF4-FFF2-40B4-BE49-F238E27FC236}">
                <a16:creationId xmlns:a16="http://schemas.microsoft.com/office/drawing/2014/main" id="{A31FC384-A621-4738-BDBF-1C1EBD2DDA52}"/>
              </a:ext>
            </a:extLst>
          </p:cNvPr>
          <p:cNvSpPr txBox="1"/>
          <p:nvPr/>
        </p:nvSpPr>
        <p:spPr>
          <a:xfrm>
            <a:off x="7185956" y="3830600"/>
            <a:ext cx="283815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da-DK" sz="1400" b="1" dirty="0">
                <a:solidFill>
                  <a:schemeClr val="bg1"/>
                </a:solidFill>
                <a:latin typeface="Selawik" panose="020B0502040204020203" pitchFamily="34" charset="0"/>
              </a:rPr>
              <a:t>Focus</a:t>
            </a:r>
            <a:endParaRPr lang="da-DK" sz="1400" b="1" i="0" u="none" strike="noStrike" baseline="0" dirty="0">
              <a:solidFill>
                <a:schemeClr val="bg1"/>
              </a:solidFill>
              <a:latin typeface="Selawik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400" b="0" i="0" u="none" strike="noStrike" baseline="0" dirty="0">
                <a:solidFill>
                  <a:schemeClr val="bg1"/>
                </a:solidFill>
                <a:latin typeface="Selawik Light" panose="020B0502040204020203" pitchFamily="34" charset="0"/>
              </a:rPr>
              <a:t>Flere elevpladser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400" b="0" i="0" u="none" strike="noStrike" baseline="0" dirty="0">
                <a:solidFill>
                  <a:schemeClr val="bg1"/>
                </a:solidFill>
                <a:latin typeface="Selawik Light" panose="020B0502040204020203" pitchFamily="34" charset="0"/>
              </a:rPr>
              <a:t>Brug af praktikanter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400" dirty="0">
                <a:solidFill>
                  <a:schemeClr val="bg1"/>
                </a:solidFill>
                <a:latin typeface="Selawik Light" panose="020B0502040204020203" pitchFamily="34" charset="0"/>
              </a:rPr>
              <a:t>Samarbejde med studerende</a:t>
            </a:r>
            <a:endParaRPr lang="da-DK" sz="1400" b="0" i="0" u="none" strike="noStrike" baseline="0" dirty="0">
              <a:solidFill>
                <a:schemeClr val="bg1"/>
              </a:solidFill>
              <a:latin typeface="Selawik Ligh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da-DK" sz="1400" b="0" i="0" u="none" strike="noStrike" baseline="0" dirty="0">
              <a:solidFill>
                <a:schemeClr val="bg1"/>
              </a:solidFill>
              <a:latin typeface="Selawik Light" panose="020B0502040204020203" pitchFamily="34" charset="0"/>
            </a:endParaRPr>
          </a:p>
        </p:txBody>
      </p:sp>
      <p:pic>
        <p:nvPicPr>
          <p:cNvPr id="41" name="Billede 40" descr="Et billede, der indeholder tekst&#10;&#10;Automatisk genereret beskrivelse">
            <a:extLst>
              <a:ext uri="{FF2B5EF4-FFF2-40B4-BE49-F238E27FC236}">
                <a16:creationId xmlns:a16="http://schemas.microsoft.com/office/drawing/2014/main" id="{BB830207-5864-45AB-A0F1-542F498F5E18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10649" y="626694"/>
            <a:ext cx="2905126" cy="453973"/>
          </a:xfrm>
          <a:prstGeom prst="rect">
            <a:avLst/>
          </a:prstGeom>
        </p:spPr>
      </p:pic>
      <p:cxnSp>
        <p:nvCxnSpPr>
          <p:cNvPr id="3" name="Lige forbindelse 2">
            <a:extLst>
              <a:ext uri="{FF2B5EF4-FFF2-40B4-BE49-F238E27FC236}">
                <a16:creationId xmlns:a16="http://schemas.microsoft.com/office/drawing/2014/main" id="{5190AD6B-A981-4C31-A26B-F92FE8184127}"/>
              </a:ext>
            </a:extLst>
          </p:cNvPr>
          <p:cNvCxnSpPr>
            <a:cxnSpLocks/>
          </p:cNvCxnSpPr>
          <p:nvPr/>
        </p:nvCxnSpPr>
        <p:spPr>
          <a:xfrm>
            <a:off x="2381062" y="1462352"/>
            <a:ext cx="0" cy="466093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Lige forbindelse 18">
            <a:extLst>
              <a:ext uri="{FF2B5EF4-FFF2-40B4-BE49-F238E27FC236}">
                <a16:creationId xmlns:a16="http://schemas.microsoft.com/office/drawing/2014/main" id="{9D9E4E88-7172-421D-AF58-06C066F73354}"/>
              </a:ext>
            </a:extLst>
          </p:cNvPr>
          <p:cNvCxnSpPr>
            <a:cxnSpLocks/>
          </p:cNvCxnSpPr>
          <p:nvPr/>
        </p:nvCxnSpPr>
        <p:spPr>
          <a:xfrm>
            <a:off x="6984904" y="1456549"/>
            <a:ext cx="0" cy="466093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287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8C840E-A940-4A22-A68A-4805B8995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Systemlandskab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394745D8-7830-4BB2-9C69-8AD0EF4A8D9A}"/>
              </a:ext>
            </a:extLst>
          </p:cNvPr>
          <p:cNvSpPr txBox="1">
            <a:spLocks/>
          </p:cNvSpPr>
          <p:nvPr/>
        </p:nvSpPr>
        <p:spPr>
          <a:xfrm>
            <a:off x="1235917" y="2007704"/>
            <a:ext cx="1926835" cy="543907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lawik Light" panose="020B0502040204020203" pitchFamily="34" charset="0"/>
              </a:rPr>
              <a:t>Navision 2017</a:t>
            </a:r>
          </a:p>
          <a:p>
            <a:r>
              <a:rPr lang="en-US" sz="1200" dirty="0">
                <a:latin typeface="Selawik Light" panose="020B0502040204020203" pitchFamily="34" charset="0"/>
              </a:rPr>
              <a:t>Central ERP</a:t>
            </a:r>
            <a:endParaRPr lang="da-DK" sz="1200" dirty="0">
              <a:latin typeface="Selawik Light" panose="020B0502040204020203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342EF49-0703-4FE4-99E0-FD1BFC2D4F23}"/>
              </a:ext>
            </a:extLst>
          </p:cNvPr>
          <p:cNvSpPr txBox="1">
            <a:spLocks/>
          </p:cNvSpPr>
          <p:nvPr/>
        </p:nvSpPr>
        <p:spPr>
          <a:xfrm>
            <a:off x="3835425" y="2007704"/>
            <a:ext cx="1926835" cy="54390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tx1"/>
                </a:solidFill>
                <a:latin typeface="Selawik Light"/>
              </a:rPr>
              <a:t>Enterprise Content </a:t>
            </a:r>
            <a:r>
              <a:rPr lang="en-US" sz="1200" dirty="0" err="1">
                <a:solidFill>
                  <a:schemeClr val="tx1"/>
                </a:solidFill>
                <a:latin typeface="Selawik Light"/>
              </a:rPr>
              <a:t>Mgmt</a:t>
            </a:r>
            <a:endParaRPr lang="en-US" sz="1200" dirty="0">
              <a:solidFill>
                <a:schemeClr val="tx1"/>
              </a:solidFill>
              <a:latin typeface="Selawik Light"/>
            </a:endParaRPr>
          </a:p>
          <a:p>
            <a:r>
              <a:rPr lang="en-US" sz="1200" dirty="0">
                <a:solidFill>
                  <a:schemeClr val="tx1"/>
                </a:solidFill>
                <a:latin typeface="Selawik Light"/>
              </a:rPr>
              <a:t>Quality Control</a:t>
            </a:r>
          </a:p>
          <a:p>
            <a:r>
              <a:rPr lang="en-US" sz="1200" dirty="0">
                <a:solidFill>
                  <a:schemeClr val="tx1"/>
                </a:solidFill>
                <a:latin typeface="Selawik Light"/>
              </a:rPr>
              <a:t>Shopfloor Application</a:t>
            </a:r>
            <a:endParaRPr lang="da-DK" sz="1200" dirty="0">
              <a:solidFill>
                <a:schemeClr val="tx1"/>
              </a:solidFill>
              <a:latin typeface="Selawik Light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89F7F4E2-9448-47C9-9AA8-C9ECF083E316}"/>
              </a:ext>
            </a:extLst>
          </p:cNvPr>
          <p:cNvSpPr txBox="1">
            <a:spLocks/>
          </p:cNvSpPr>
          <p:nvPr/>
        </p:nvSpPr>
        <p:spPr>
          <a:xfrm>
            <a:off x="3835424" y="2772781"/>
            <a:ext cx="1926835" cy="54390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tx1"/>
                </a:solidFill>
                <a:latin typeface="Selawik Light"/>
              </a:rPr>
              <a:t>Caliper Specification</a:t>
            </a:r>
          </a:p>
          <a:p>
            <a:r>
              <a:rPr lang="en-US" sz="1200" dirty="0">
                <a:solidFill>
                  <a:schemeClr val="tx1"/>
                </a:solidFill>
                <a:latin typeface="Selawik Light"/>
              </a:rPr>
              <a:t>Material-centric Data application</a:t>
            </a:r>
            <a:endParaRPr lang="da-DK" sz="1200" dirty="0">
              <a:solidFill>
                <a:schemeClr val="tx1"/>
              </a:solidFill>
              <a:latin typeface="Selawik Light" panose="020B0502040204020203" pitchFamily="34" charset="0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7BB70CE3-0445-4418-A89F-A7EB1E4386E1}"/>
              </a:ext>
            </a:extLst>
          </p:cNvPr>
          <p:cNvSpPr txBox="1">
            <a:spLocks/>
          </p:cNvSpPr>
          <p:nvPr/>
        </p:nvSpPr>
        <p:spPr>
          <a:xfrm>
            <a:off x="3835423" y="3531721"/>
            <a:ext cx="1926835" cy="55885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tx1"/>
                </a:solidFill>
                <a:latin typeface="Selawik Light"/>
              </a:rPr>
              <a:t>Cast Seek</a:t>
            </a:r>
          </a:p>
          <a:p>
            <a:r>
              <a:rPr lang="en-US" sz="1200" dirty="0">
                <a:solidFill>
                  <a:schemeClr val="tx1"/>
                </a:solidFill>
                <a:latin typeface="Selawik Light"/>
              </a:rPr>
              <a:t>Caliper Identification</a:t>
            </a:r>
            <a:endParaRPr lang="da-DK" sz="1200" dirty="0">
              <a:solidFill>
                <a:schemeClr val="tx1"/>
              </a:solidFill>
              <a:latin typeface="Selawik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F718663D-9405-48C5-9FD3-0E33B9B51FAE}"/>
              </a:ext>
            </a:extLst>
          </p:cNvPr>
          <p:cNvSpPr txBox="1">
            <a:spLocks/>
          </p:cNvSpPr>
          <p:nvPr/>
        </p:nvSpPr>
        <p:spPr>
          <a:xfrm>
            <a:off x="1235915" y="2772782"/>
            <a:ext cx="1926835" cy="543907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lawik Light" panose="020B0502040204020203" pitchFamily="34" charset="0"/>
              </a:rPr>
              <a:t>TimeXtender</a:t>
            </a:r>
          </a:p>
          <a:p>
            <a:r>
              <a:rPr lang="da-DK" sz="1200" dirty="0" err="1">
                <a:latin typeface="Selawik Light" panose="020B0502040204020203" pitchFamily="34" charset="0"/>
              </a:rPr>
              <a:t>Datawarehouse</a:t>
            </a:r>
            <a:endParaRPr lang="da-DK" sz="1200" dirty="0">
              <a:latin typeface="Selawik Light" panose="020B0502040204020203" pitchFamily="34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8E3C4BC-F997-4408-B563-66963E25E523}"/>
              </a:ext>
            </a:extLst>
          </p:cNvPr>
          <p:cNvSpPr txBox="1">
            <a:spLocks/>
          </p:cNvSpPr>
          <p:nvPr/>
        </p:nvSpPr>
        <p:spPr>
          <a:xfrm>
            <a:off x="1235913" y="3531721"/>
            <a:ext cx="1926834" cy="558853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da-DK" sz="1200" dirty="0" err="1">
                <a:latin typeface="Selawik Light" panose="020B0502040204020203" pitchFamily="34" charset="0"/>
              </a:rPr>
              <a:t>Targit</a:t>
            </a:r>
            <a:endParaRPr lang="da-DK" sz="1200" dirty="0">
              <a:latin typeface="Selawik Light" panose="020B0502040204020203" pitchFamily="34" charset="0"/>
            </a:endParaRPr>
          </a:p>
          <a:p>
            <a:endParaRPr lang="da-DK" sz="1200" dirty="0">
              <a:latin typeface="Selawik Light" panose="020B0502040204020203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23045E57-17B0-4886-852F-87547C9327E7}"/>
              </a:ext>
            </a:extLst>
          </p:cNvPr>
          <p:cNvSpPr txBox="1">
            <a:spLocks/>
          </p:cNvSpPr>
          <p:nvPr/>
        </p:nvSpPr>
        <p:spPr>
          <a:xfrm>
            <a:off x="6444957" y="5029027"/>
            <a:ext cx="1926833" cy="496386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da-DK" sz="1200" dirty="0" err="1">
                <a:latin typeface="Selawik Light" panose="020B0502040204020203" pitchFamily="34" charset="0"/>
              </a:rPr>
              <a:t>JetReport</a:t>
            </a:r>
            <a:endParaRPr lang="da-DK" sz="1200" dirty="0">
              <a:latin typeface="Selawik Light" panose="020B0502040204020203" pitchFamily="34" charset="0"/>
            </a:endParaRPr>
          </a:p>
          <a:p>
            <a:r>
              <a:rPr lang="da-DK" sz="1200" dirty="0">
                <a:latin typeface="Selawik Light"/>
              </a:rPr>
              <a:t>Rapportering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B5DE78B5-A8FD-4E7E-B7DC-837DFE5A4CF6}"/>
              </a:ext>
            </a:extLst>
          </p:cNvPr>
          <p:cNvSpPr txBox="1">
            <a:spLocks/>
          </p:cNvSpPr>
          <p:nvPr/>
        </p:nvSpPr>
        <p:spPr>
          <a:xfrm>
            <a:off x="6429742" y="2015636"/>
            <a:ext cx="1926835" cy="553514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 err="1">
                <a:latin typeface="Selawik Light" panose="020B0502040204020203" pitchFamily="34" charset="0"/>
              </a:rPr>
              <a:t>TecCom</a:t>
            </a:r>
            <a:r>
              <a:rPr lang="en-US" sz="1200" dirty="0">
                <a:latin typeface="Selawik Light" panose="020B0502040204020203" pitchFamily="34" charset="0"/>
              </a:rPr>
              <a:t> Integration</a:t>
            </a:r>
          </a:p>
          <a:p>
            <a:r>
              <a:rPr lang="da-DK" sz="1200" dirty="0">
                <a:latin typeface="Selawik Light" panose="020B0502040204020203" pitchFamily="34" charset="0"/>
              </a:rPr>
              <a:t>Sales Order Flow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2F84ED11-0860-4A4A-91E4-6FD2FEE7FBDB}"/>
              </a:ext>
            </a:extLst>
          </p:cNvPr>
          <p:cNvSpPr txBox="1">
            <a:spLocks/>
          </p:cNvSpPr>
          <p:nvPr/>
        </p:nvSpPr>
        <p:spPr>
          <a:xfrm>
            <a:off x="8908166" y="2007704"/>
            <a:ext cx="1926834" cy="496386"/>
          </a:xfrm>
          <a:prstGeom prst="rect">
            <a:avLst/>
          </a:prstGeom>
          <a:solidFill>
            <a:srgbClr val="FF0000"/>
          </a:solidFill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lawik Light"/>
              </a:rPr>
              <a:t>Budweg.com/</a:t>
            </a:r>
            <a:r>
              <a:rPr lang="en-US" sz="1200" err="1">
                <a:latin typeface="Selawik Light"/>
              </a:rPr>
              <a:t>Budflix</a:t>
            </a:r>
            <a:endParaRPr lang="en-US" sz="1200" dirty="0">
              <a:latin typeface="Selawik Light"/>
            </a:endParaRPr>
          </a:p>
          <a:p>
            <a:r>
              <a:rPr lang="en-US" sz="1200" dirty="0">
                <a:latin typeface="Selawik Light"/>
              </a:rPr>
              <a:t>Internal Communication</a:t>
            </a:r>
            <a:endParaRPr lang="da-DK" sz="1200">
              <a:latin typeface="Selawik Light"/>
            </a:endParaRP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1E4E9276-6609-4F25-AA14-5D5EB4D25B21}"/>
              </a:ext>
            </a:extLst>
          </p:cNvPr>
          <p:cNvSpPr txBox="1">
            <a:spLocks/>
          </p:cNvSpPr>
          <p:nvPr/>
        </p:nvSpPr>
        <p:spPr>
          <a:xfrm>
            <a:off x="6429742" y="3555399"/>
            <a:ext cx="1926834" cy="501869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lawik Light" panose="020B0502040204020203" pitchFamily="34" charset="0"/>
              </a:rPr>
              <a:t>Sherlock</a:t>
            </a:r>
          </a:p>
          <a:p>
            <a:r>
              <a:rPr lang="en-US" sz="1200" dirty="0">
                <a:latin typeface="Selawik Light"/>
              </a:rPr>
              <a:t>DMS</a:t>
            </a:r>
            <a:endParaRPr lang="da-DK" sz="1200" dirty="0">
              <a:latin typeface="Selawik Light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24815A53-B331-4723-81A0-99BB60791632}"/>
              </a:ext>
            </a:extLst>
          </p:cNvPr>
          <p:cNvSpPr txBox="1">
            <a:spLocks/>
          </p:cNvSpPr>
          <p:nvPr/>
        </p:nvSpPr>
        <p:spPr>
          <a:xfrm>
            <a:off x="6429743" y="2790321"/>
            <a:ext cx="1926834" cy="543907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 err="1">
                <a:latin typeface="Selawik Light" panose="020B0502040204020203" pitchFamily="34" charset="0"/>
              </a:rPr>
              <a:t>TecDoc</a:t>
            </a:r>
            <a:r>
              <a:rPr lang="en-US" sz="1200" dirty="0">
                <a:latin typeface="Selawik Light" panose="020B0502040204020203" pitchFamily="34" charset="0"/>
              </a:rPr>
              <a:t> / </a:t>
            </a:r>
            <a:r>
              <a:rPr lang="da-DK" sz="1200" dirty="0">
                <a:latin typeface="Selawik Light" panose="020B0502040204020203" pitchFamily="34" charset="0"/>
              </a:rPr>
              <a:t>Katalog</a:t>
            </a:r>
          </a:p>
          <a:p>
            <a:r>
              <a:rPr lang="en-US" sz="1200" dirty="0">
                <a:latin typeface="Selawik Light" panose="020B0502040204020203" pitchFamily="34" charset="0"/>
              </a:rPr>
              <a:t>Online Presence</a:t>
            </a:r>
            <a:endParaRPr lang="da-DK" sz="1200" dirty="0">
              <a:latin typeface="Selawik Light" panose="020B0502040204020203" pitchFamily="34" charset="0"/>
            </a:endParaRP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0953A02E-4EF2-469E-8164-D86461826E87}"/>
              </a:ext>
            </a:extLst>
          </p:cNvPr>
          <p:cNvSpPr txBox="1">
            <a:spLocks/>
          </p:cNvSpPr>
          <p:nvPr/>
        </p:nvSpPr>
        <p:spPr>
          <a:xfrm>
            <a:off x="8908165" y="2750326"/>
            <a:ext cx="1926833" cy="2197860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lawik Light" panose="020B0502040204020203" pitchFamily="34" charset="0"/>
              </a:rPr>
              <a:t>Packaging Servers</a:t>
            </a:r>
          </a:p>
          <a:p>
            <a:r>
              <a:rPr lang="en-US" sz="1200" dirty="0">
                <a:latin typeface="Selawik Light" panose="020B0502040204020203" pitchFamily="34" charset="0"/>
              </a:rPr>
              <a:t>Automatic packaging Control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C8D9CACB-9671-4A64-8579-0265841B87F2}"/>
              </a:ext>
            </a:extLst>
          </p:cNvPr>
          <p:cNvSpPr txBox="1">
            <a:spLocks/>
          </p:cNvSpPr>
          <p:nvPr/>
        </p:nvSpPr>
        <p:spPr>
          <a:xfrm>
            <a:off x="1235912" y="4310401"/>
            <a:ext cx="1926835" cy="558853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lawik Light" panose="020B0502040204020203" pitchFamily="34" charset="0"/>
              </a:rPr>
              <a:t>PM5</a:t>
            </a:r>
          </a:p>
          <a:p>
            <a:r>
              <a:rPr lang="en-US" sz="1200" dirty="0">
                <a:latin typeface="Selawik Light" panose="020B0502040204020203" pitchFamily="34" charset="0"/>
              </a:rPr>
              <a:t>Plant Maintenance</a:t>
            </a:r>
            <a:endParaRPr lang="da-DK" sz="1200" dirty="0">
              <a:latin typeface="Selawik Light" panose="020B0502040204020203" pitchFamily="34" charset="0"/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F9C2862D-8304-4E63-8B7D-B4E825147BC9}"/>
              </a:ext>
            </a:extLst>
          </p:cNvPr>
          <p:cNvSpPr txBox="1">
            <a:spLocks/>
          </p:cNvSpPr>
          <p:nvPr/>
        </p:nvSpPr>
        <p:spPr>
          <a:xfrm>
            <a:off x="3832827" y="4307551"/>
            <a:ext cx="1932741" cy="1616200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lawik Light" panose="020B0502040204020203" pitchFamily="34" charset="0"/>
              </a:rPr>
              <a:t>IT Servers + Applications</a:t>
            </a:r>
          </a:p>
          <a:p>
            <a:r>
              <a:rPr lang="da-DK" sz="1200" dirty="0">
                <a:latin typeface="Selawik Light" panose="020B0502040204020203" pitchFamily="34" charset="0"/>
              </a:rPr>
              <a:t>AD, Print, Labels, Displays</a:t>
            </a:r>
          </a:p>
          <a:p>
            <a:endParaRPr lang="da-DK" sz="1200" dirty="0">
              <a:latin typeface="Selawik Light" panose="020B0502040204020203" pitchFamily="34" charset="0"/>
            </a:endParaRP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338F7C42-2B85-4B85-89EF-6C2748E6C991}"/>
              </a:ext>
            </a:extLst>
          </p:cNvPr>
          <p:cNvSpPr txBox="1">
            <a:spLocks/>
          </p:cNvSpPr>
          <p:nvPr/>
        </p:nvSpPr>
        <p:spPr>
          <a:xfrm>
            <a:off x="6429742" y="4278439"/>
            <a:ext cx="1926834" cy="558853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lawik Light" panose="020B0502040204020203" pitchFamily="34" charset="0"/>
              </a:rPr>
              <a:t>Power Pick Global</a:t>
            </a:r>
          </a:p>
          <a:p>
            <a:endParaRPr lang="en-US" sz="1200" dirty="0">
              <a:latin typeface="Selawik Light" panose="020B0502040204020203" pitchFamily="34" charset="0"/>
            </a:endParaRPr>
          </a:p>
        </p:txBody>
      </p:sp>
      <p:pic>
        <p:nvPicPr>
          <p:cNvPr id="3" name="Billede 18">
            <a:extLst>
              <a:ext uri="{FF2B5EF4-FFF2-40B4-BE49-F238E27FC236}">
                <a16:creationId xmlns:a16="http://schemas.microsoft.com/office/drawing/2014/main" id="{D5550AE2-1A51-849C-BDCE-3FA96BF33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0299" y="2008925"/>
            <a:ext cx="548243" cy="542336"/>
          </a:xfrm>
          <a:prstGeom prst="rect">
            <a:avLst/>
          </a:prstGeom>
        </p:spPr>
      </p:pic>
      <p:pic>
        <p:nvPicPr>
          <p:cNvPr id="19" name="Billede 19">
            <a:extLst>
              <a:ext uri="{FF2B5EF4-FFF2-40B4-BE49-F238E27FC236}">
                <a16:creationId xmlns:a16="http://schemas.microsoft.com/office/drawing/2014/main" id="{ACC8CBE4-94DC-85C7-D905-936033385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097" y="4560365"/>
            <a:ext cx="1018364" cy="235920"/>
          </a:xfrm>
          <a:prstGeom prst="rect">
            <a:avLst/>
          </a:prstGeom>
        </p:spPr>
      </p:pic>
      <p:pic>
        <p:nvPicPr>
          <p:cNvPr id="20" name="Billede 20">
            <a:extLst>
              <a:ext uri="{FF2B5EF4-FFF2-40B4-BE49-F238E27FC236}">
                <a16:creationId xmlns:a16="http://schemas.microsoft.com/office/drawing/2014/main" id="{E742651B-723A-5A1F-57D5-222F66EB7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051" y="5038619"/>
            <a:ext cx="888410" cy="472624"/>
          </a:xfrm>
          <a:prstGeom prst="rect">
            <a:avLst/>
          </a:prstGeom>
        </p:spPr>
      </p:pic>
      <p:pic>
        <p:nvPicPr>
          <p:cNvPr id="21" name="Billede 21">
            <a:extLst>
              <a:ext uri="{FF2B5EF4-FFF2-40B4-BE49-F238E27FC236}">
                <a16:creationId xmlns:a16="http://schemas.microsoft.com/office/drawing/2014/main" id="{BA21F4DE-A3A2-7810-7044-26F9D963CB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1098" y="3068143"/>
            <a:ext cx="1898503" cy="219622"/>
          </a:xfrm>
          <a:prstGeom prst="rect">
            <a:avLst/>
          </a:prstGeom>
        </p:spPr>
      </p:pic>
      <p:pic>
        <p:nvPicPr>
          <p:cNvPr id="22" name="Billede 22">
            <a:extLst>
              <a:ext uri="{FF2B5EF4-FFF2-40B4-BE49-F238E27FC236}">
                <a16:creationId xmlns:a16="http://schemas.microsoft.com/office/drawing/2014/main" id="{E64FAEAD-0A4E-27F2-85A9-05465E015A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3191" y="3871227"/>
            <a:ext cx="1396410" cy="184709"/>
          </a:xfrm>
          <a:prstGeom prst="rect">
            <a:avLst/>
          </a:prstGeom>
        </p:spPr>
      </p:pic>
      <p:pic>
        <p:nvPicPr>
          <p:cNvPr id="23" name="Billede 23">
            <a:extLst>
              <a:ext uri="{FF2B5EF4-FFF2-40B4-BE49-F238E27FC236}">
                <a16:creationId xmlns:a16="http://schemas.microsoft.com/office/drawing/2014/main" id="{16F9E327-71B6-8989-C1EB-587B4F8BCC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4213" y="2069140"/>
            <a:ext cx="539900" cy="480979"/>
          </a:xfrm>
          <a:prstGeom prst="rect">
            <a:avLst/>
          </a:prstGeom>
        </p:spPr>
      </p:pic>
      <p:pic>
        <p:nvPicPr>
          <p:cNvPr id="24" name="Billede 24">
            <a:extLst>
              <a:ext uri="{FF2B5EF4-FFF2-40B4-BE49-F238E27FC236}">
                <a16:creationId xmlns:a16="http://schemas.microsoft.com/office/drawing/2014/main" id="{DFFD97D1-6A99-E229-A020-6C5CDA3997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13749" y="2807586"/>
            <a:ext cx="533993" cy="498551"/>
          </a:xfrm>
          <a:prstGeom prst="rect">
            <a:avLst/>
          </a:prstGeom>
        </p:spPr>
      </p:pic>
      <p:pic>
        <p:nvPicPr>
          <p:cNvPr id="25" name="Billede 25" descr="Et billede, der indeholder tekst, clipart&#10;&#10;Beskrivelsen er genereret automatisk">
            <a:extLst>
              <a:ext uri="{FF2B5EF4-FFF2-40B4-BE49-F238E27FC236}">
                <a16:creationId xmlns:a16="http://schemas.microsoft.com/office/drawing/2014/main" id="{096ADC74-4F6D-B53C-DC0C-7380EF5225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37981" y="4338027"/>
            <a:ext cx="811619" cy="243483"/>
          </a:xfrm>
          <a:prstGeom prst="rect">
            <a:avLst/>
          </a:prstGeom>
        </p:spPr>
      </p:pic>
      <p:pic>
        <p:nvPicPr>
          <p:cNvPr id="26" name="Billede 26">
            <a:extLst>
              <a:ext uri="{FF2B5EF4-FFF2-40B4-BE49-F238E27FC236}">
                <a16:creationId xmlns:a16="http://schemas.microsoft.com/office/drawing/2014/main" id="{5F556BED-452A-7F35-4544-E83653968B0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91516" y="4589055"/>
            <a:ext cx="1018363" cy="568399"/>
          </a:xfrm>
          <a:prstGeom prst="rect">
            <a:avLst/>
          </a:prstGeom>
        </p:spPr>
      </p:pic>
      <p:pic>
        <p:nvPicPr>
          <p:cNvPr id="27" name="Billede 27">
            <a:extLst>
              <a:ext uri="{FF2B5EF4-FFF2-40B4-BE49-F238E27FC236}">
                <a16:creationId xmlns:a16="http://schemas.microsoft.com/office/drawing/2014/main" id="{AD535C0D-9212-90C3-BDEB-34AA8F214B0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90633" y="4762794"/>
            <a:ext cx="575340" cy="551713"/>
          </a:xfrm>
          <a:prstGeom prst="rect">
            <a:avLst/>
          </a:prstGeom>
        </p:spPr>
      </p:pic>
      <p:pic>
        <p:nvPicPr>
          <p:cNvPr id="28" name="Billede 28" descr="Et billede, der indeholder tekst, clipart&#10;&#10;Beskrivelsen er genereret automatisk">
            <a:extLst>
              <a:ext uri="{FF2B5EF4-FFF2-40B4-BE49-F238E27FC236}">
                <a16:creationId xmlns:a16="http://schemas.microsoft.com/office/drawing/2014/main" id="{53D2AF6B-0D46-3E59-7B4B-18FE716EBFF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09237" y="5040340"/>
            <a:ext cx="1071525" cy="404203"/>
          </a:xfrm>
          <a:prstGeom prst="rect">
            <a:avLst/>
          </a:prstGeom>
        </p:spPr>
      </p:pic>
      <p:pic>
        <p:nvPicPr>
          <p:cNvPr id="29" name="Billede 29" descr="Et billede, der indeholder tekst, clipart&#10;&#10;Beskrivelsen er genereret automatisk">
            <a:extLst>
              <a:ext uri="{FF2B5EF4-FFF2-40B4-BE49-F238E27FC236}">
                <a16:creationId xmlns:a16="http://schemas.microsoft.com/office/drawing/2014/main" id="{91EA4356-E56D-4A40-DD8A-B0333096733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47098" y="3717887"/>
            <a:ext cx="941573" cy="296460"/>
          </a:xfrm>
          <a:prstGeom prst="rect">
            <a:avLst/>
          </a:prstGeom>
        </p:spPr>
      </p:pic>
      <p:pic>
        <p:nvPicPr>
          <p:cNvPr id="30" name="Billede 30">
            <a:extLst>
              <a:ext uri="{FF2B5EF4-FFF2-40B4-BE49-F238E27FC236}">
                <a16:creationId xmlns:a16="http://schemas.microsoft.com/office/drawing/2014/main" id="{609B3C4D-2559-C195-2EFA-918B17CC122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970298" y="3290739"/>
            <a:ext cx="684103" cy="672289"/>
          </a:xfrm>
          <a:prstGeom prst="rect">
            <a:avLst/>
          </a:prstGeom>
        </p:spPr>
      </p:pic>
      <p:pic>
        <p:nvPicPr>
          <p:cNvPr id="31" name="Billede 31">
            <a:extLst>
              <a:ext uri="{FF2B5EF4-FFF2-40B4-BE49-F238E27FC236}">
                <a16:creationId xmlns:a16="http://schemas.microsoft.com/office/drawing/2014/main" id="{15D0B106-D6C3-1364-84B1-C4857CA5417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971516" y="3932247"/>
            <a:ext cx="1148317" cy="381646"/>
          </a:xfrm>
          <a:prstGeom prst="rect">
            <a:avLst/>
          </a:prstGeom>
        </p:spPr>
      </p:pic>
      <p:pic>
        <p:nvPicPr>
          <p:cNvPr id="32" name="Billede 32">
            <a:extLst>
              <a:ext uri="{FF2B5EF4-FFF2-40B4-BE49-F238E27FC236}">
                <a16:creationId xmlns:a16="http://schemas.microsoft.com/office/drawing/2014/main" id="{0D8CB558-22DA-5123-1F20-EAE88A0EBCC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971516" y="4424323"/>
            <a:ext cx="1526363" cy="41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784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>
            <a:extLst>
              <a:ext uri="{FF2B5EF4-FFF2-40B4-BE49-F238E27FC236}">
                <a16:creationId xmlns:a16="http://schemas.microsoft.com/office/drawing/2014/main" id="{F4A07535-CE12-47E0-BDCD-1980D1F57845}"/>
              </a:ext>
            </a:extLst>
          </p:cNvPr>
          <p:cNvGrpSpPr/>
          <p:nvPr/>
        </p:nvGrpSpPr>
        <p:grpSpPr>
          <a:xfrm>
            <a:off x="1338186" y="961215"/>
            <a:ext cx="1549380" cy="929628"/>
            <a:chOff x="347312" y="2085"/>
            <a:chExt cx="1549380" cy="929628"/>
          </a:xfrm>
        </p:grpSpPr>
        <p:sp>
          <p:nvSpPr>
            <p:cNvPr id="6" name="Rektangel: afrundede hjørner 5">
              <a:extLst>
                <a:ext uri="{FF2B5EF4-FFF2-40B4-BE49-F238E27FC236}">
                  <a16:creationId xmlns:a16="http://schemas.microsoft.com/office/drawing/2014/main" id="{D4389E30-2B5B-4CF6-B7D5-A6071DF05B3A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7" name="Rektangel: afrundede hjørner 4">
              <a:extLst>
                <a:ext uri="{FF2B5EF4-FFF2-40B4-BE49-F238E27FC236}">
                  <a16:creationId xmlns:a16="http://schemas.microsoft.com/office/drawing/2014/main" id="{4CBE0AC4-D1EA-4B9E-8CE2-341F94E7091B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dirty="0">
                  <a:latin typeface="Selawik "/>
                </a:rPr>
                <a:t>Tilgang – Brugte Kalibre</a:t>
              </a:r>
              <a:endParaRPr lang="da-DK" sz="1200" kern="1200" dirty="0">
                <a:latin typeface="Selawik "/>
              </a:endParaRPr>
            </a:p>
          </p:txBody>
        </p:sp>
      </p:grpSp>
      <p:grpSp>
        <p:nvGrpSpPr>
          <p:cNvPr id="8" name="Gruppe 7">
            <a:extLst>
              <a:ext uri="{FF2B5EF4-FFF2-40B4-BE49-F238E27FC236}">
                <a16:creationId xmlns:a16="http://schemas.microsoft.com/office/drawing/2014/main" id="{0D7E5F92-AE42-4B63-98B9-BFBF11021F00}"/>
              </a:ext>
            </a:extLst>
          </p:cNvPr>
          <p:cNvGrpSpPr/>
          <p:nvPr/>
        </p:nvGrpSpPr>
        <p:grpSpPr>
          <a:xfrm>
            <a:off x="3367283" y="988443"/>
            <a:ext cx="1549380" cy="929628"/>
            <a:chOff x="347312" y="2085"/>
            <a:chExt cx="1549380" cy="929628"/>
          </a:xfrm>
        </p:grpSpPr>
        <p:sp>
          <p:nvSpPr>
            <p:cNvPr id="9" name="Rektangel: afrundede hjørner 8">
              <a:extLst>
                <a:ext uri="{FF2B5EF4-FFF2-40B4-BE49-F238E27FC236}">
                  <a16:creationId xmlns:a16="http://schemas.microsoft.com/office/drawing/2014/main" id="{DEB7AE7F-DF67-4AE9-957A-DA07921FA67A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10" name="Rektangel: afrundede hjørner 4">
              <a:extLst>
                <a:ext uri="{FF2B5EF4-FFF2-40B4-BE49-F238E27FC236}">
                  <a16:creationId xmlns:a16="http://schemas.microsoft.com/office/drawing/2014/main" id="{DDB74370-7075-4D9E-8A97-9E281CA43286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dirty="0">
                  <a:latin typeface="Selawik "/>
                </a:rPr>
                <a:t>Sortering – Brugte Kalibre</a:t>
              </a:r>
              <a:endParaRPr lang="da-DK" sz="1200" kern="1200" dirty="0">
                <a:latin typeface="Selawik "/>
              </a:endParaRPr>
            </a:p>
          </p:txBody>
        </p:sp>
      </p:grpSp>
      <p:grpSp>
        <p:nvGrpSpPr>
          <p:cNvPr id="11" name="Gruppe 10">
            <a:extLst>
              <a:ext uri="{FF2B5EF4-FFF2-40B4-BE49-F238E27FC236}">
                <a16:creationId xmlns:a16="http://schemas.microsoft.com/office/drawing/2014/main" id="{A0807D21-CCA6-4038-BF88-7859EABFCF7A}"/>
              </a:ext>
            </a:extLst>
          </p:cNvPr>
          <p:cNvGrpSpPr/>
          <p:nvPr/>
        </p:nvGrpSpPr>
        <p:grpSpPr>
          <a:xfrm>
            <a:off x="5396380" y="988443"/>
            <a:ext cx="1549380" cy="929628"/>
            <a:chOff x="347312" y="2085"/>
            <a:chExt cx="1549380" cy="929628"/>
          </a:xfrm>
        </p:grpSpPr>
        <p:sp>
          <p:nvSpPr>
            <p:cNvPr id="12" name="Rektangel: afrundede hjørner 11">
              <a:extLst>
                <a:ext uri="{FF2B5EF4-FFF2-40B4-BE49-F238E27FC236}">
                  <a16:creationId xmlns:a16="http://schemas.microsoft.com/office/drawing/2014/main" id="{6D75F980-D081-49CB-9D02-6DE95C747626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13" name="Rektangel: afrundede hjørner 4">
              <a:extLst>
                <a:ext uri="{FF2B5EF4-FFF2-40B4-BE49-F238E27FC236}">
                  <a16:creationId xmlns:a16="http://schemas.microsoft.com/office/drawing/2014/main" id="{35E38C68-C3B6-48A5-9BD9-E187CA8DC6EB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dirty="0">
                  <a:latin typeface="Selawik "/>
                </a:rPr>
                <a:t>Lager – Brugte Kalibre</a:t>
              </a:r>
              <a:endParaRPr lang="da-DK" sz="1200" kern="1200" dirty="0">
                <a:latin typeface="Selawik "/>
              </a:endParaRPr>
            </a:p>
          </p:txBody>
        </p:sp>
      </p:grpSp>
      <p:grpSp>
        <p:nvGrpSpPr>
          <p:cNvPr id="15" name="Gruppe 14">
            <a:extLst>
              <a:ext uri="{FF2B5EF4-FFF2-40B4-BE49-F238E27FC236}">
                <a16:creationId xmlns:a16="http://schemas.microsoft.com/office/drawing/2014/main" id="{32C3EE01-4DA8-420B-9897-3191DEF26784}"/>
              </a:ext>
            </a:extLst>
          </p:cNvPr>
          <p:cNvGrpSpPr/>
          <p:nvPr/>
        </p:nvGrpSpPr>
        <p:grpSpPr>
          <a:xfrm>
            <a:off x="7425477" y="988443"/>
            <a:ext cx="1549380" cy="929628"/>
            <a:chOff x="347312" y="2085"/>
            <a:chExt cx="1549380" cy="929628"/>
          </a:xfrm>
        </p:grpSpPr>
        <p:sp>
          <p:nvSpPr>
            <p:cNvPr id="16" name="Rektangel: afrundede hjørner 15">
              <a:extLst>
                <a:ext uri="{FF2B5EF4-FFF2-40B4-BE49-F238E27FC236}">
                  <a16:creationId xmlns:a16="http://schemas.microsoft.com/office/drawing/2014/main" id="{C3A723A8-3FA7-418F-BF43-A8F1B3FD537C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17" name="Rektangel: afrundede hjørner 4">
              <a:extLst>
                <a:ext uri="{FF2B5EF4-FFF2-40B4-BE49-F238E27FC236}">
                  <a16:creationId xmlns:a16="http://schemas.microsoft.com/office/drawing/2014/main" id="{11ED1271-B331-4D6B-ADAE-1E096A0FEA80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dirty="0">
                  <a:latin typeface="Selawik "/>
                </a:rPr>
                <a:t>Renovering – Brugte Kalibre</a:t>
              </a:r>
              <a:endParaRPr lang="da-DK" sz="1200" kern="1200" dirty="0">
                <a:latin typeface="Selawik "/>
              </a:endParaRPr>
            </a:p>
          </p:txBody>
        </p:sp>
      </p:grpSp>
      <p:grpSp>
        <p:nvGrpSpPr>
          <p:cNvPr id="18" name="Gruppe 17">
            <a:extLst>
              <a:ext uri="{FF2B5EF4-FFF2-40B4-BE49-F238E27FC236}">
                <a16:creationId xmlns:a16="http://schemas.microsoft.com/office/drawing/2014/main" id="{BBE76B4F-7A55-4117-9072-BB2D86F216E6}"/>
              </a:ext>
            </a:extLst>
          </p:cNvPr>
          <p:cNvGrpSpPr/>
          <p:nvPr/>
        </p:nvGrpSpPr>
        <p:grpSpPr>
          <a:xfrm>
            <a:off x="9536258" y="3363686"/>
            <a:ext cx="1549380" cy="929628"/>
            <a:chOff x="347312" y="2085"/>
            <a:chExt cx="1549380" cy="929628"/>
          </a:xfrm>
        </p:grpSpPr>
        <p:sp>
          <p:nvSpPr>
            <p:cNvPr id="19" name="Rektangel: afrundede hjørner 18">
              <a:extLst>
                <a:ext uri="{FF2B5EF4-FFF2-40B4-BE49-F238E27FC236}">
                  <a16:creationId xmlns:a16="http://schemas.microsoft.com/office/drawing/2014/main" id="{332E604B-948C-411E-8059-8B61850D2011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20" name="Rektangel: afrundede hjørner 4">
              <a:extLst>
                <a:ext uri="{FF2B5EF4-FFF2-40B4-BE49-F238E27FC236}">
                  <a16:creationId xmlns:a16="http://schemas.microsoft.com/office/drawing/2014/main" id="{2BB17F39-640D-4331-A435-CB8C61C44D61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dirty="0">
                  <a:latin typeface="Selawik "/>
                </a:rPr>
                <a:t>Indgangskontrol</a:t>
              </a:r>
              <a:r>
                <a:rPr lang="da-DK" sz="1200" kern="1200" dirty="0">
                  <a:latin typeface="Selawik "/>
                </a:rPr>
                <a:t> 	</a:t>
              </a:r>
            </a:p>
          </p:txBody>
        </p:sp>
      </p:grpSp>
      <p:grpSp>
        <p:nvGrpSpPr>
          <p:cNvPr id="21" name="Gruppe 20">
            <a:extLst>
              <a:ext uri="{FF2B5EF4-FFF2-40B4-BE49-F238E27FC236}">
                <a16:creationId xmlns:a16="http://schemas.microsoft.com/office/drawing/2014/main" id="{7E55D7E5-FC88-4616-A0FF-3482A29F6708}"/>
              </a:ext>
            </a:extLst>
          </p:cNvPr>
          <p:cNvGrpSpPr/>
          <p:nvPr/>
        </p:nvGrpSpPr>
        <p:grpSpPr>
          <a:xfrm>
            <a:off x="7452705" y="3363686"/>
            <a:ext cx="1549380" cy="929628"/>
            <a:chOff x="347312" y="2085"/>
            <a:chExt cx="1549380" cy="929628"/>
          </a:xfrm>
        </p:grpSpPr>
        <p:sp>
          <p:nvSpPr>
            <p:cNvPr id="22" name="Rektangel: afrundede hjørner 21">
              <a:extLst>
                <a:ext uri="{FF2B5EF4-FFF2-40B4-BE49-F238E27FC236}">
                  <a16:creationId xmlns:a16="http://schemas.microsoft.com/office/drawing/2014/main" id="{71CFC663-8469-4003-8348-978A7F662B96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23" name="Rektangel: afrundede hjørner 4">
              <a:extLst>
                <a:ext uri="{FF2B5EF4-FFF2-40B4-BE49-F238E27FC236}">
                  <a16:creationId xmlns:a16="http://schemas.microsoft.com/office/drawing/2014/main" id="{287663AF-0F7F-4F31-9B29-04332EEFE4D5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dirty="0">
                  <a:latin typeface="Selawik "/>
                </a:rPr>
                <a:t>Montage</a:t>
              </a:r>
              <a:endParaRPr lang="da-DK" sz="1200" kern="1200" dirty="0">
                <a:latin typeface="Selawik "/>
              </a:endParaRPr>
            </a:p>
          </p:txBody>
        </p:sp>
      </p:grpSp>
      <p:grpSp>
        <p:nvGrpSpPr>
          <p:cNvPr id="24" name="Gruppe 23">
            <a:extLst>
              <a:ext uri="{FF2B5EF4-FFF2-40B4-BE49-F238E27FC236}">
                <a16:creationId xmlns:a16="http://schemas.microsoft.com/office/drawing/2014/main" id="{08106B73-1146-4F8B-9CFE-76C8738A4E63}"/>
              </a:ext>
            </a:extLst>
          </p:cNvPr>
          <p:cNvGrpSpPr/>
          <p:nvPr/>
        </p:nvGrpSpPr>
        <p:grpSpPr>
          <a:xfrm>
            <a:off x="5369152" y="3363686"/>
            <a:ext cx="1549380" cy="929628"/>
            <a:chOff x="347312" y="2085"/>
            <a:chExt cx="1549380" cy="929628"/>
          </a:xfrm>
        </p:grpSpPr>
        <p:sp>
          <p:nvSpPr>
            <p:cNvPr id="25" name="Rektangel: afrundede hjørner 24">
              <a:extLst>
                <a:ext uri="{FF2B5EF4-FFF2-40B4-BE49-F238E27FC236}">
                  <a16:creationId xmlns:a16="http://schemas.microsoft.com/office/drawing/2014/main" id="{86E3C306-9DAF-40EE-AC19-5E9619555445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26" name="Rektangel: afrundede hjørner 4">
              <a:extLst>
                <a:ext uri="{FF2B5EF4-FFF2-40B4-BE49-F238E27FC236}">
                  <a16:creationId xmlns:a16="http://schemas.microsoft.com/office/drawing/2014/main" id="{BF24F4AD-E378-4EBA-90BA-291628097A86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kern="1200">
                  <a:latin typeface="Selawik "/>
                </a:rPr>
                <a:t>Slutkontrol</a:t>
              </a:r>
            </a:p>
          </p:txBody>
        </p:sp>
      </p:grpSp>
      <p:grpSp>
        <p:nvGrpSpPr>
          <p:cNvPr id="27" name="Gruppe 26">
            <a:extLst>
              <a:ext uri="{FF2B5EF4-FFF2-40B4-BE49-F238E27FC236}">
                <a16:creationId xmlns:a16="http://schemas.microsoft.com/office/drawing/2014/main" id="{B6C50871-3FC7-45DA-9485-204502235EA8}"/>
              </a:ext>
            </a:extLst>
          </p:cNvPr>
          <p:cNvGrpSpPr/>
          <p:nvPr/>
        </p:nvGrpSpPr>
        <p:grpSpPr>
          <a:xfrm>
            <a:off x="3340055" y="3336458"/>
            <a:ext cx="1549380" cy="929628"/>
            <a:chOff x="347312" y="2085"/>
            <a:chExt cx="1549380" cy="929628"/>
          </a:xfrm>
        </p:grpSpPr>
        <p:sp>
          <p:nvSpPr>
            <p:cNvPr id="28" name="Rektangel: afrundede hjørner 27">
              <a:extLst>
                <a:ext uri="{FF2B5EF4-FFF2-40B4-BE49-F238E27FC236}">
                  <a16:creationId xmlns:a16="http://schemas.microsoft.com/office/drawing/2014/main" id="{3A0CA0FA-C102-420E-9B24-9077B1DC14E1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29" name="Rektangel: afrundede hjørner 4">
              <a:extLst>
                <a:ext uri="{FF2B5EF4-FFF2-40B4-BE49-F238E27FC236}">
                  <a16:creationId xmlns:a16="http://schemas.microsoft.com/office/drawing/2014/main" id="{C94A1F62-9F9A-46AA-B680-312300F87D87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kern="1200">
                  <a:latin typeface="Selawik "/>
                </a:rPr>
                <a:t>Pakkeri</a:t>
              </a:r>
            </a:p>
          </p:txBody>
        </p:sp>
      </p:grpSp>
      <p:grpSp>
        <p:nvGrpSpPr>
          <p:cNvPr id="30" name="Gruppe 29">
            <a:extLst>
              <a:ext uri="{FF2B5EF4-FFF2-40B4-BE49-F238E27FC236}">
                <a16:creationId xmlns:a16="http://schemas.microsoft.com/office/drawing/2014/main" id="{4C11509D-B46C-4ADB-9A64-98D04C22B5AF}"/>
              </a:ext>
            </a:extLst>
          </p:cNvPr>
          <p:cNvGrpSpPr/>
          <p:nvPr/>
        </p:nvGrpSpPr>
        <p:grpSpPr>
          <a:xfrm>
            <a:off x="1256502" y="3336458"/>
            <a:ext cx="1549380" cy="929628"/>
            <a:chOff x="347312" y="2085"/>
            <a:chExt cx="1549380" cy="929628"/>
          </a:xfrm>
        </p:grpSpPr>
        <p:sp>
          <p:nvSpPr>
            <p:cNvPr id="31" name="Rektangel: afrundede hjørner 30">
              <a:extLst>
                <a:ext uri="{FF2B5EF4-FFF2-40B4-BE49-F238E27FC236}">
                  <a16:creationId xmlns:a16="http://schemas.microsoft.com/office/drawing/2014/main" id="{2FE5B302-D1A6-4920-8906-F70E6556A0DD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32" name="Rektangel: afrundede hjørner 4">
              <a:extLst>
                <a:ext uri="{FF2B5EF4-FFF2-40B4-BE49-F238E27FC236}">
                  <a16:creationId xmlns:a16="http://schemas.microsoft.com/office/drawing/2014/main" id="{E1BCF91F-AB3E-43E7-ABD1-CA7DB6299F92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kern="1200">
                  <a:latin typeface="Selawik "/>
                </a:rPr>
                <a:t>Forsendelse</a:t>
              </a:r>
            </a:p>
          </p:txBody>
        </p:sp>
      </p:grp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5C61A99D-4BAF-42BC-8B9E-071921A6AD77}"/>
              </a:ext>
            </a:extLst>
          </p:cNvPr>
          <p:cNvGrpSpPr/>
          <p:nvPr/>
        </p:nvGrpSpPr>
        <p:grpSpPr>
          <a:xfrm>
            <a:off x="9563486" y="1015671"/>
            <a:ext cx="1549380" cy="929628"/>
            <a:chOff x="347312" y="2085"/>
            <a:chExt cx="1549380" cy="929628"/>
          </a:xfrm>
        </p:grpSpPr>
        <p:sp>
          <p:nvSpPr>
            <p:cNvPr id="34" name="Rektangel: afrundede hjørner 33">
              <a:extLst>
                <a:ext uri="{FF2B5EF4-FFF2-40B4-BE49-F238E27FC236}">
                  <a16:creationId xmlns:a16="http://schemas.microsoft.com/office/drawing/2014/main" id="{63910CA1-74F8-41A0-BAA4-61198CD32AFE}"/>
                </a:ext>
              </a:extLst>
            </p:cNvPr>
            <p:cNvSpPr/>
            <p:nvPr/>
          </p:nvSpPr>
          <p:spPr>
            <a:xfrm>
              <a:off x="347312" y="2085"/>
              <a:ext cx="1549380" cy="929628"/>
            </a:xfrm>
            <a:prstGeom prst="roundRect">
              <a:avLst>
                <a:gd name="adj" fmla="val 10000"/>
              </a:avLst>
            </a:prstGeom>
            <a:solidFill>
              <a:srgbClr val="019C4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35" name="Rektangel: afrundede hjørner 4">
              <a:extLst>
                <a:ext uri="{FF2B5EF4-FFF2-40B4-BE49-F238E27FC236}">
                  <a16:creationId xmlns:a16="http://schemas.microsoft.com/office/drawing/2014/main" id="{3588A19F-D4A7-47A8-B514-EC43380BF366}"/>
                </a:ext>
              </a:extLst>
            </p:cNvPr>
            <p:cNvSpPr txBox="1"/>
            <p:nvPr/>
          </p:nvSpPr>
          <p:spPr>
            <a:xfrm>
              <a:off x="374540" y="29313"/>
              <a:ext cx="1494924" cy="8751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a-DK" sz="1200" dirty="0">
                  <a:latin typeface="Selawik "/>
                </a:rPr>
                <a:t>Lager –  Renoverede Kalibre</a:t>
              </a:r>
              <a:endParaRPr lang="da-DK" sz="1200" kern="1200" dirty="0">
                <a:latin typeface="Selawik "/>
              </a:endParaRPr>
            </a:p>
          </p:txBody>
        </p:sp>
      </p:grpSp>
      <p:sp>
        <p:nvSpPr>
          <p:cNvPr id="3" name="Pil: højre 2">
            <a:extLst>
              <a:ext uri="{FF2B5EF4-FFF2-40B4-BE49-F238E27FC236}">
                <a16:creationId xmlns:a16="http://schemas.microsoft.com/office/drawing/2014/main" id="{13A4E5CF-7F7C-4A32-B63C-CEC5162596A6}"/>
              </a:ext>
            </a:extLst>
          </p:cNvPr>
          <p:cNvSpPr/>
          <p:nvPr/>
        </p:nvSpPr>
        <p:spPr>
          <a:xfrm>
            <a:off x="2957607" y="1319914"/>
            <a:ext cx="382448" cy="266686"/>
          </a:xfrm>
          <a:prstGeom prst="rightArrow">
            <a:avLst/>
          </a:prstGeom>
          <a:solidFill>
            <a:srgbClr val="019C4F"/>
          </a:solidFill>
          <a:ln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6" name="Pil: højre 35">
            <a:extLst>
              <a:ext uri="{FF2B5EF4-FFF2-40B4-BE49-F238E27FC236}">
                <a16:creationId xmlns:a16="http://schemas.microsoft.com/office/drawing/2014/main" id="{84CB26BC-26E2-4EB8-836B-C47CD686A4AA}"/>
              </a:ext>
            </a:extLst>
          </p:cNvPr>
          <p:cNvSpPr/>
          <p:nvPr/>
        </p:nvSpPr>
        <p:spPr>
          <a:xfrm>
            <a:off x="4965297" y="1292686"/>
            <a:ext cx="382448" cy="266686"/>
          </a:xfrm>
          <a:prstGeom prst="rightArrow">
            <a:avLst/>
          </a:prstGeom>
          <a:solidFill>
            <a:srgbClr val="019C4F"/>
          </a:solidFill>
          <a:ln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7" name="Pil: højre 36">
            <a:extLst>
              <a:ext uri="{FF2B5EF4-FFF2-40B4-BE49-F238E27FC236}">
                <a16:creationId xmlns:a16="http://schemas.microsoft.com/office/drawing/2014/main" id="{814D65EE-80EA-434A-9911-523819F13EDC}"/>
              </a:ext>
            </a:extLst>
          </p:cNvPr>
          <p:cNvSpPr/>
          <p:nvPr/>
        </p:nvSpPr>
        <p:spPr>
          <a:xfrm>
            <a:off x="6998383" y="1292686"/>
            <a:ext cx="382448" cy="266686"/>
          </a:xfrm>
          <a:prstGeom prst="rightArrow">
            <a:avLst/>
          </a:prstGeom>
          <a:solidFill>
            <a:srgbClr val="019C4F"/>
          </a:solidFill>
          <a:ln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8" name="Pil: højre 37">
            <a:extLst>
              <a:ext uri="{FF2B5EF4-FFF2-40B4-BE49-F238E27FC236}">
                <a16:creationId xmlns:a16="http://schemas.microsoft.com/office/drawing/2014/main" id="{F6FEB451-8F1F-4741-9D69-E7E9B26EB389}"/>
              </a:ext>
            </a:extLst>
          </p:cNvPr>
          <p:cNvSpPr/>
          <p:nvPr/>
        </p:nvSpPr>
        <p:spPr>
          <a:xfrm>
            <a:off x="9077947" y="1292686"/>
            <a:ext cx="382448" cy="266686"/>
          </a:xfrm>
          <a:prstGeom prst="rightArrow">
            <a:avLst/>
          </a:prstGeom>
          <a:solidFill>
            <a:srgbClr val="019C4F"/>
          </a:solidFill>
          <a:ln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9" name="Pil: højre 38">
            <a:extLst>
              <a:ext uri="{FF2B5EF4-FFF2-40B4-BE49-F238E27FC236}">
                <a16:creationId xmlns:a16="http://schemas.microsoft.com/office/drawing/2014/main" id="{2A82FBD8-9AFB-47B4-B125-882A7AFF5D14}"/>
              </a:ext>
            </a:extLst>
          </p:cNvPr>
          <p:cNvSpPr/>
          <p:nvPr/>
        </p:nvSpPr>
        <p:spPr>
          <a:xfrm rot="5400000">
            <a:off x="10225875" y="2501004"/>
            <a:ext cx="2412273" cy="266686"/>
          </a:xfrm>
          <a:prstGeom prst="rightArrow">
            <a:avLst/>
          </a:prstGeom>
          <a:solidFill>
            <a:srgbClr val="019C4F"/>
          </a:solidFill>
          <a:ln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0" name="Pil: højre 39">
            <a:extLst>
              <a:ext uri="{FF2B5EF4-FFF2-40B4-BE49-F238E27FC236}">
                <a16:creationId xmlns:a16="http://schemas.microsoft.com/office/drawing/2014/main" id="{5D7BF033-6129-4085-B592-9CCD3FAB76C9}"/>
              </a:ext>
            </a:extLst>
          </p:cNvPr>
          <p:cNvSpPr/>
          <p:nvPr/>
        </p:nvSpPr>
        <p:spPr>
          <a:xfrm rot="10800000">
            <a:off x="9077947" y="3667929"/>
            <a:ext cx="382448" cy="266686"/>
          </a:xfrm>
          <a:prstGeom prst="rightArrow">
            <a:avLst/>
          </a:prstGeom>
          <a:solidFill>
            <a:srgbClr val="019C4F"/>
          </a:solidFill>
          <a:ln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1" name="Pil: højre 40">
            <a:extLst>
              <a:ext uri="{FF2B5EF4-FFF2-40B4-BE49-F238E27FC236}">
                <a16:creationId xmlns:a16="http://schemas.microsoft.com/office/drawing/2014/main" id="{38FAF901-11EA-475A-9A9C-3F872591E66B}"/>
              </a:ext>
            </a:extLst>
          </p:cNvPr>
          <p:cNvSpPr/>
          <p:nvPr/>
        </p:nvSpPr>
        <p:spPr>
          <a:xfrm rot="10800000">
            <a:off x="4937633" y="3663019"/>
            <a:ext cx="382448" cy="266686"/>
          </a:xfrm>
          <a:prstGeom prst="rightArrow">
            <a:avLst/>
          </a:prstGeom>
          <a:solidFill>
            <a:srgbClr val="019C4F"/>
          </a:solidFill>
          <a:ln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2" name="Pil: højre 41">
            <a:extLst>
              <a:ext uri="{FF2B5EF4-FFF2-40B4-BE49-F238E27FC236}">
                <a16:creationId xmlns:a16="http://schemas.microsoft.com/office/drawing/2014/main" id="{51E0AD93-55CB-4CDD-825A-AA3BB84D593E}"/>
              </a:ext>
            </a:extLst>
          </p:cNvPr>
          <p:cNvSpPr/>
          <p:nvPr/>
        </p:nvSpPr>
        <p:spPr>
          <a:xfrm rot="10800000">
            <a:off x="6999175" y="3663019"/>
            <a:ext cx="382448" cy="266686"/>
          </a:xfrm>
          <a:prstGeom prst="rightArrow">
            <a:avLst/>
          </a:prstGeom>
          <a:solidFill>
            <a:srgbClr val="019C4F"/>
          </a:solidFill>
          <a:ln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3" name="Pil: højre 42">
            <a:extLst>
              <a:ext uri="{FF2B5EF4-FFF2-40B4-BE49-F238E27FC236}">
                <a16:creationId xmlns:a16="http://schemas.microsoft.com/office/drawing/2014/main" id="{35A733BE-D83B-4B0E-B1F8-C9F641B6D1BD}"/>
              </a:ext>
            </a:extLst>
          </p:cNvPr>
          <p:cNvSpPr/>
          <p:nvPr/>
        </p:nvSpPr>
        <p:spPr>
          <a:xfrm rot="10800000">
            <a:off x="2875923" y="3663019"/>
            <a:ext cx="382448" cy="266686"/>
          </a:xfrm>
          <a:prstGeom prst="rightArrow">
            <a:avLst/>
          </a:prstGeom>
          <a:solidFill>
            <a:srgbClr val="019C4F"/>
          </a:solidFill>
          <a:ln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5" name="Titel 1">
            <a:extLst>
              <a:ext uri="{FF2B5EF4-FFF2-40B4-BE49-F238E27FC236}">
                <a16:creationId xmlns:a16="http://schemas.microsoft.com/office/drawing/2014/main" id="{4A2DBAA1-FFA1-49CC-8871-777D6B6E4EEB}"/>
              </a:ext>
            </a:extLst>
          </p:cNvPr>
          <p:cNvSpPr txBox="1">
            <a:spLocks/>
          </p:cNvSpPr>
          <p:nvPr/>
        </p:nvSpPr>
        <p:spPr>
          <a:xfrm>
            <a:off x="3394511" y="1918072"/>
            <a:ext cx="1255866" cy="350511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900" dirty="0"/>
              <a:t>Cast Seek</a:t>
            </a:r>
          </a:p>
          <a:p>
            <a:r>
              <a:rPr lang="en-US" sz="900" dirty="0"/>
              <a:t>Caliper Identification</a:t>
            </a:r>
            <a:endParaRPr lang="da-DK" sz="900" dirty="0"/>
          </a:p>
        </p:txBody>
      </p:sp>
      <p:sp>
        <p:nvSpPr>
          <p:cNvPr id="49" name="Titel 1">
            <a:extLst>
              <a:ext uri="{FF2B5EF4-FFF2-40B4-BE49-F238E27FC236}">
                <a16:creationId xmlns:a16="http://schemas.microsoft.com/office/drawing/2014/main" id="{F3B730F8-5BA1-49B6-8872-35C82C6AAFDE}"/>
              </a:ext>
            </a:extLst>
          </p:cNvPr>
          <p:cNvSpPr txBox="1">
            <a:spLocks/>
          </p:cNvSpPr>
          <p:nvPr/>
        </p:nvSpPr>
        <p:spPr>
          <a:xfrm>
            <a:off x="5450836" y="1918071"/>
            <a:ext cx="1255866" cy="368201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900" dirty="0"/>
              <a:t>Power Pick Global</a:t>
            </a:r>
          </a:p>
          <a:p>
            <a:r>
              <a:rPr lang="en-US" sz="900" dirty="0"/>
              <a:t>Lager </a:t>
            </a:r>
            <a:r>
              <a:rPr lang="da-DK" sz="900" dirty="0"/>
              <a:t>Automater</a:t>
            </a:r>
          </a:p>
        </p:txBody>
      </p:sp>
      <p:sp>
        <p:nvSpPr>
          <p:cNvPr id="50" name="Titel 1">
            <a:extLst>
              <a:ext uri="{FF2B5EF4-FFF2-40B4-BE49-F238E27FC236}">
                <a16:creationId xmlns:a16="http://schemas.microsoft.com/office/drawing/2014/main" id="{B58D52DF-0088-4E3D-B398-5C4CBD548E95}"/>
              </a:ext>
            </a:extLst>
          </p:cNvPr>
          <p:cNvSpPr txBox="1">
            <a:spLocks/>
          </p:cNvSpPr>
          <p:nvPr/>
        </p:nvSpPr>
        <p:spPr>
          <a:xfrm>
            <a:off x="7479933" y="1918071"/>
            <a:ext cx="1424581" cy="411471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900" dirty="0"/>
              <a:t>Caliper Specification</a:t>
            </a:r>
          </a:p>
          <a:p>
            <a:r>
              <a:rPr lang="en-US" sz="900" dirty="0"/>
              <a:t>Material-centric Data application</a:t>
            </a:r>
            <a:endParaRPr lang="da-DK" sz="900" dirty="0"/>
          </a:p>
        </p:txBody>
      </p:sp>
      <p:sp>
        <p:nvSpPr>
          <p:cNvPr id="53" name="Titel 1">
            <a:extLst>
              <a:ext uri="{FF2B5EF4-FFF2-40B4-BE49-F238E27FC236}">
                <a16:creationId xmlns:a16="http://schemas.microsoft.com/office/drawing/2014/main" id="{B74FD950-D29F-42D6-B06D-55440D91252C}"/>
              </a:ext>
            </a:extLst>
          </p:cNvPr>
          <p:cNvSpPr txBox="1">
            <a:spLocks/>
          </p:cNvSpPr>
          <p:nvPr/>
        </p:nvSpPr>
        <p:spPr>
          <a:xfrm>
            <a:off x="9590714" y="4293315"/>
            <a:ext cx="1395149" cy="431086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900" dirty="0"/>
              <a:t>Sherlock</a:t>
            </a:r>
          </a:p>
          <a:p>
            <a:r>
              <a:rPr lang="en-US" sz="900" dirty="0"/>
              <a:t>Document Management System</a:t>
            </a:r>
            <a:endParaRPr lang="da-DK" sz="900" dirty="0"/>
          </a:p>
        </p:txBody>
      </p:sp>
      <p:sp>
        <p:nvSpPr>
          <p:cNvPr id="55" name="Titel 1">
            <a:extLst>
              <a:ext uri="{FF2B5EF4-FFF2-40B4-BE49-F238E27FC236}">
                <a16:creationId xmlns:a16="http://schemas.microsoft.com/office/drawing/2014/main" id="{9AFF0942-38B0-4117-8695-838673F84D0F}"/>
              </a:ext>
            </a:extLst>
          </p:cNvPr>
          <p:cNvSpPr txBox="1">
            <a:spLocks/>
          </p:cNvSpPr>
          <p:nvPr/>
        </p:nvSpPr>
        <p:spPr>
          <a:xfrm>
            <a:off x="5423608" y="4293315"/>
            <a:ext cx="1395149" cy="496400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900" dirty="0"/>
              <a:t>Enterprise Content </a:t>
            </a:r>
            <a:r>
              <a:rPr lang="en-US" sz="900" dirty="0" err="1"/>
              <a:t>Mgmt</a:t>
            </a:r>
            <a:endParaRPr lang="en-US" sz="900" dirty="0"/>
          </a:p>
          <a:p>
            <a:r>
              <a:rPr lang="en-US" sz="900" dirty="0"/>
              <a:t>Quality Control</a:t>
            </a:r>
          </a:p>
          <a:p>
            <a:r>
              <a:rPr lang="en-US" sz="900" dirty="0"/>
              <a:t>Shopfloor Application</a:t>
            </a:r>
            <a:endParaRPr lang="da-DK" sz="900" dirty="0"/>
          </a:p>
        </p:txBody>
      </p:sp>
      <p:sp>
        <p:nvSpPr>
          <p:cNvPr id="56" name="Titel 1">
            <a:extLst>
              <a:ext uri="{FF2B5EF4-FFF2-40B4-BE49-F238E27FC236}">
                <a16:creationId xmlns:a16="http://schemas.microsoft.com/office/drawing/2014/main" id="{0D0D4248-8059-45B0-AD9C-B0BED81FA252}"/>
              </a:ext>
            </a:extLst>
          </p:cNvPr>
          <p:cNvSpPr txBox="1">
            <a:spLocks/>
          </p:cNvSpPr>
          <p:nvPr/>
        </p:nvSpPr>
        <p:spPr>
          <a:xfrm>
            <a:off x="7526455" y="4293314"/>
            <a:ext cx="1378059" cy="496401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900" dirty="0"/>
              <a:t>Enterprise Content </a:t>
            </a:r>
            <a:r>
              <a:rPr lang="en-US" sz="900" dirty="0" err="1"/>
              <a:t>Mgmt</a:t>
            </a:r>
            <a:endParaRPr lang="en-US" sz="900" dirty="0"/>
          </a:p>
          <a:p>
            <a:r>
              <a:rPr lang="en-US" sz="900" dirty="0"/>
              <a:t>Quality Control</a:t>
            </a:r>
          </a:p>
          <a:p>
            <a:r>
              <a:rPr lang="en-US" sz="900" dirty="0"/>
              <a:t>Shopfloor Application</a:t>
            </a:r>
            <a:endParaRPr lang="da-DK" sz="900" dirty="0"/>
          </a:p>
        </p:txBody>
      </p:sp>
      <p:sp>
        <p:nvSpPr>
          <p:cNvPr id="57" name="Titel 1">
            <a:extLst>
              <a:ext uri="{FF2B5EF4-FFF2-40B4-BE49-F238E27FC236}">
                <a16:creationId xmlns:a16="http://schemas.microsoft.com/office/drawing/2014/main" id="{F4A65769-6B0D-486B-BFC2-C262A447BEC1}"/>
              </a:ext>
            </a:extLst>
          </p:cNvPr>
          <p:cNvSpPr txBox="1">
            <a:spLocks/>
          </p:cNvSpPr>
          <p:nvPr/>
        </p:nvSpPr>
        <p:spPr>
          <a:xfrm>
            <a:off x="3391259" y="4245808"/>
            <a:ext cx="1395149" cy="543907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900" dirty="0"/>
              <a:t>Packaging Servers</a:t>
            </a:r>
          </a:p>
          <a:p>
            <a:r>
              <a:rPr lang="en-US" sz="900" dirty="0"/>
              <a:t>Automatic packaging Control</a:t>
            </a:r>
          </a:p>
        </p:txBody>
      </p:sp>
      <p:sp>
        <p:nvSpPr>
          <p:cNvPr id="61" name="Tekstfelt 60">
            <a:extLst>
              <a:ext uri="{FF2B5EF4-FFF2-40B4-BE49-F238E27FC236}">
                <a16:creationId xmlns:a16="http://schemas.microsoft.com/office/drawing/2014/main" id="{82A5BF89-8DDA-4C04-A26F-5A832036324A}"/>
              </a:ext>
            </a:extLst>
          </p:cNvPr>
          <p:cNvSpPr txBox="1"/>
          <p:nvPr/>
        </p:nvSpPr>
        <p:spPr>
          <a:xfrm>
            <a:off x="4429356" y="334583"/>
            <a:ext cx="3770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/>
              <a:t>Renoveringsflow</a:t>
            </a:r>
          </a:p>
        </p:txBody>
      </p:sp>
      <p:sp>
        <p:nvSpPr>
          <p:cNvPr id="62" name="Titel 1">
            <a:extLst>
              <a:ext uri="{FF2B5EF4-FFF2-40B4-BE49-F238E27FC236}">
                <a16:creationId xmlns:a16="http://schemas.microsoft.com/office/drawing/2014/main" id="{42DFBC6A-68EE-48F1-9D27-9585AE3AB656}"/>
              </a:ext>
            </a:extLst>
          </p:cNvPr>
          <p:cNvSpPr txBox="1">
            <a:spLocks/>
          </p:cNvSpPr>
          <p:nvPr/>
        </p:nvSpPr>
        <p:spPr>
          <a:xfrm>
            <a:off x="9590714" y="4724401"/>
            <a:ext cx="1395149" cy="496401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900" dirty="0"/>
              <a:t>Enterprise Content </a:t>
            </a:r>
            <a:r>
              <a:rPr lang="en-US" sz="900" dirty="0" err="1"/>
              <a:t>Mgmt</a:t>
            </a:r>
            <a:endParaRPr lang="en-US" sz="900" dirty="0"/>
          </a:p>
          <a:p>
            <a:r>
              <a:rPr lang="en-US" sz="900" dirty="0"/>
              <a:t>Quality Control</a:t>
            </a:r>
          </a:p>
          <a:p>
            <a:r>
              <a:rPr lang="en-US" sz="900" dirty="0"/>
              <a:t>Shopfloor Application</a:t>
            </a:r>
            <a:endParaRPr lang="da-DK" sz="900" dirty="0"/>
          </a:p>
        </p:txBody>
      </p:sp>
      <p:sp>
        <p:nvSpPr>
          <p:cNvPr id="51" name="Titel 1">
            <a:extLst>
              <a:ext uri="{FF2B5EF4-FFF2-40B4-BE49-F238E27FC236}">
                <a16:creationId xmlns:a16="http://schemas.microsoft.com/office/drawing/2014/main" id="{30E1C871-1845-4DC9-857F-75A8616054BB}"/>
              </a:ext>
            </a:extLst>
          </p:cNvPr>
          <p:cNvSpPr txBox="1">
            <a:spLocks/>
          </p:cNvSpPr>
          <p:nvPr/>
        </p:nvSpPr>
        <p:spPr>
          <a:xfrm>
            <a:off x="1415301" y="5411142"/>
            <a:ext cx="2769424" cy="496401"/>
          </a:xfrm>
          <a:prstGeom prst="rect">
            <a:avLst/>
          </a:prstGeom>
          <a:ln>
            <a:solidFill>
              <a:srgbClr val="019C4F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Selawik "/>
              </a:rPr>
              <a:t>ERP med </a:t>
            </a:r>
            <a:r>
              <a:rPr lang="en-US" sz="1800" dirty="0" err="1">
                <a:latin typeface="Selawik "/>
              </a:rPr>
              <a:t>i</a:t>
            </a:r>
            <a:r>
              <a:rPr lang="en-US" sz="1800" dirty="0">
                <a:latin typeface="Selawik "/>
              </a:rPr>
              <a:t> alle flows</a:t>
            </a:r>
            <a:endParaRPr lang="da-DK" sz="1800" dirty="0">
              <a:latin typeface="Selawik "/>
            </a:endParaRPr>
          </a:p>
        </p:txBody>
      </p:sp>
    </p:spTree>
    <p:extLst>
      <p:ext uri="{BB962C8B-B14F-4D97-AF65-F5344CB8AC3E}">
        <p14:creationId xmlns:p14="http://schemas.microsoft.com/office/powerpoint/2010/main" val="1860752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8C840E-A940-4A22-A68A-4805B8995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>
                <a:latin typeface="Arial Narrow"/>
              </a:rPr>
              <a:t>IT Flow</a:t>
            </a:r>
            <a:endParaRPr lang="da-DK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59E7D78-8552-4A4E-A5DC-E894E064A8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4677006"/>
              </p:ext>
            </p:extLst>
          </p:nvPr>
        </p:nvGraphicFramePr>
        <p:xfrm>
          <a:off x="3747330" y="1397000"/>
          <a:ext cx="6365358" cy="44199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5741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D8568E-5057-5138-1B9A-3D41171ED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ønsker vi os?</a:t>
            </a:r>
          </a:p>
        </p:txBody>
      </p:sp>
      <p:sp>
        <p:nvSpPr>
          <p:cNvPr id="3" name="Tekstfelt 2">
            <a:extLst>
              <a:ext uri="{FF2B5EF4-FFF2-40B4-BE49-F238E27FC236}">
                <a16:creationId xmlns:a16="http://schemas.microsoft.com/office/drawing/2014/main" id="{00575F39-EE91-2F9E-43A2-B04D87D73657}"/>
              </a:ext>
            </a:extLst>
          </p:cNvPr>
          <p:cNvSpPr txBox="1"/>
          <p:nvPr/>
        </p:nvSpPr>
        <p:spPr>
          <a:xfrm>
            <a:off x="1252544" y="2139025"/>
            <a:ext cx="7826852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Overblik over vores forretning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Løsningsforslag - som vi ikke lige selv havde set</a:t>
            </a:r>
          </a:p>
        </p:txBody>
      </p:sp>
      <p:pic>
        <p:nvPicPr>
          <p:cNvPr id="2050" name="Picture 2" descr="Unclear target, lack of specific business goal or direction, confusion and  inefficiency due to poor business vision concept, Businessman frustrated  with clouds obscuring target. 26525030 Vector Art at Vecteezy">
            <a:extLst>
              <a:ext uri="{FF2B5EF4-FFF2-40B4-BE49-F238E27FC236}">
                <a16:creationId xmlns:a16="http://schemas.microsoft.com/office/drawing/2014/main" id="{67013B62-3273-42F5-6CFE-D6ED1522F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377" y="3076389"/>
            <a:ext cx="535701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7112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dertitel 1">
            <a:extLst>
              <a:ext uri="{FF2B5EF4-FFF2-40B4-BE49-F238E27FC236}">
                <a16:creationId xmlns:a16="http://schemas.microsoft.com/office/drawing/2014/main" id="{48A38C74-4E64-4B89-99AD-B484E3D6F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69406"/>
            <a:ext cx="9144000" cy="1207362"/>
          </a:xfrm>
        </p:spPr>
        <p:txBody>
          <a:bodyPr/>
          <a:lstStyle/>
          <a:p>
            <a:r>
              <a:rPr lang="da-DK" b="0"/>
              <a:t>Tak for jeres tid</a:t>
            </a:r>
          </a:p>
        </p:txBody>
      </p:sp>
    </p:spTree>
    <p:extLst>
      <p:ext uri="{BB962C8B-B14F-4D97-AF65-F5344CB8AC3E}">
        <p14:creationId xmlns:p14="http://schemas.microsoft.com/office/powerpoint/2010/main" val="3765546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>
            <a:extLst>
              <a:ext uri="{FF2B5EF4-FFF2-40B4-BE49-F238E27FC236}">
                <a16:creationId xmlns:a16="http://schemas.microsoft.com/office/drawing/2014/main" id="{3BBF0B54-4A3F-6EB0-B3A6-A158B4D33F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9377" y="608144"/>
            <a:ext cx="4984836" cy="1544597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da-DK" sz="5700" b="1" dirty="0"/>
              <a:t>Beredskabsplan</a:t>
            </a:r>
          </a:p>
          <a:p>
            <a:pPr algn="l"/>
            <a:r>
              <a:rPr lang="da-DK" sz="2500" dirty="0"/>
              <a:t>Brand: Alle mødes ved cykelskuret</a:t>
            </a:r>
          </a:p>
          <a:p>
            <a:pPr algn="l"/>
            <a:r>
              <a:rPr lang="da-DK" sz="2500" dirty="0"/>
              <a:t>Førstehjælp: Hjertestarter findes i montagen</a:t>
            </a:r>
          </a:p>
          <a:p>
            <a:pPr algn="l"/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9E078E3-2A1C-1FFC-0538-126DB7D26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733" y="2152741"/>
            <a:ext cx="4462932" cy="4593464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1AAF4A19-B2E4-BCDD-245F-461B33CCCD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577" b="19382"/>
          <a:stretch/>
        </p:blipFill>
        <p:spPr>
          <a:xfrm>
            <a:off x="7477466" y="1343091"/>
            <a:ext cx="3948339" cy="4389931"/>
          </a:xfrm>
          <a:prstGeom prst="rect">
            <a:avLst/>
          </a:prstGeom>
        </p:spPr>
      </p:pic>
      <p:sp>
        <p:nvSpPr>
          <p:cNvPr id="3" name="Tekstfelt 2">
            <a:extLst>
              <a:ext uri="{FF2B5EF4-FFF2-40B4-BE49-F238E27FC236}">
                <a16:creationId xmlns:a16="http://schemas.microsoft.com/office/drawing/2014/main" id="{A72BB9F7-C914-1E6D-2065-2A76FF50572B}"/>
              </a:ext>
            </a:extLst>
          </p:cNvPr>
          <p:cNvSpPr txBox="1"/>
          <p:nvPr/>
        </p:nvSpPr>
        <p:spPr>
          <a:xfrm>
            <a:off x="1249960" y="5192785"/>
            <a:ext cx="89762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28155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>
            <a:extLst>
              <a:ext uri="{FF2B5EF4-FFF2-40B4-BE49-F238E27FC236}">
                <a16:creationId xmlns:a16="http://schemas.microsoft.com/office/drawing/2014/main" id="{C0E15FB8-4EBD-4FFA-9E6B-31D1C253BBAF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a-DK" dirty="0"/>
              <a:t>Hvem er Budweg</a:t>
            </a:r>
          </a:p>
          <a:p>
            <a:r>
              <a:rPr lang="da-DK" dirty="0"/>
              <a:t>Historie</a:t>
            </a:r>
          </a:p>
          <a:p>
            <a:r>
              <a:rPr lang="da-DK" dirty="0">
                <a:latin typeface="Selawik Light"/>
              </a:rPr>
              <a:t>Markeder og kunder</a:t>
            </a:r>
          </a:p>
          <a:p>
            <a:r>
              <a:rPr lang="da-DK" dirty="0"/>
              <a:t>Produkter</a:t>
            </a:r>
          </a:p>
          <a:p>
            <a:r>
              <a:rPr lang="da-DK" dirty="0">
                <a:latin typeface="Selawik Light"/>
              </a:rPr>
              <a:t>Produktionsproces</a:t>
            </a:r>
          </a:p>
          <a:p>
            <a:r>
              <a:rPr lang="da-DK" dirty="0">
                <a:latin typeface="Selawik Light"/>
              </a:rPr>
              <a:t>Bæredygtighed</a:t>
            </a:r>
          </a:p>
          <a:p>
            <a:r>
              <a:rPr lang="da-DK" dirty="0">
                <a:latin typeface="Selawik Light"/>
              </a:rPr>
              <a:t>IT Systemer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9C543CD-15A2-42BA-B45B-4DACAFA64A4C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a-DK" dirty="0">
                <a:latin typeface="Selawik Light"/>
              </a:rPr>
              <a:t>Slide 03</a:t>
            </a:r>
          </a:p>
          <a:p>
            <a:r>
              <a:rPr lang="da-DK" dirty="0">
                <a:latin typeface="Selawik Light"/>
              </a:rPr>
              <a:t>Slide 05</a:t>
            </a:r>
          </a:p>
          <a:p>
            <a:r>
              <a:rPr lang="da-DK" dirty="0">
                <a:latin typeface="Selawik Light"/>
              </a:rPr>
              <a:t>Slide 06</a:t>
            </a:r>
          </a:p>
          <a:p>
            <a:r>
              <a:rPr lang="da-DK" dirty="0">
                <a:latin typeface="Selawik Light"/>
              </a:rPr>
              <a:t>Slide 08</a:t>
            </a:r>
          </a:p>
          <a:p>
            <a:r>
              <a:rPr lang="da-DK" dirty="0">
                <a:latin typeface="Selawik Light"/>
              </a:rPr>
              <a:t>Slide 10</a:t>
            </a:r>
          </a:p>
          <a:p>
            <a:r>
              <a:rPr lang="da-DK" dirty="0">
                <a:latin typeface="Selawik Light"/>
              </a:rPr>
              <a:t>Slide 11</a:t>
            </a:r>
            <a:endParaRPr lang="da-DK" dirty="0"/>
          </a:p>
          <a:p>
            <a:r>
              <a:rPr lang="da-DK" dirty="0">
                <a:latin typeface="Selawik Light"/>
              </a:rPr>
              <a:t>Slide 12</a:t>
            </a:r>
            <a:endParaRPr lang="da-DK" dirty="0"/>
          </a:p>
        </p:txBody>
      </p:sp>
      <p:sp>
        <p:nvSpPr>
          <p:cNvPr id="4" name="Titel 2">
            <a:extLst>
              <a:ext uri="{FF2B5EF4-FFF2-40B4-BE49-F238E27FC236}">
                <a16:creationId xmlns:a16="http://schemas.microsoft.com/office/drawing/2014/main" id="{7A63F2DF-D142-4214-B741-59E6F2B5CCBC}"/>
              </a:ext>
            </a:extLst>
          </p:cNvPr>
          <p:cNvSpPr txBox="1">
            <a:spLocks/>
          </p:cNvSpPr>
          <p:nvPr/>
        </p:nvSpPr>
        <p:spPr>
          <a:xfrm>
            <a:off x="7380847" y="1021427"/>
            <a:ext cx="2512299" cy="936669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9C4F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da-DK" sz="5400">
                <a:cs typeface="Arial" panose="020B0604020202020204" pitchFamily="34" charset="0"/>
              </a:rPr>
              <a:t>Indhold</a:t>
            </a:r>
          </a:p>
        </p:txBody>
      </p:sp>
    </p:spTree>
    <p:extLst>
      <p:ext uri="{BB962C8B-B14F-4D97-AF65-F5344CB8AC3E}">
        <p14:creationId xmlns:p14="http://schemas.microsoft.com/office/powerpoint/2010/main" val="2465136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>
            <a:extLst>
              <a:ext uri="{FF2B5EF4-FFF2-40B4-BE49-F238E27FC236}">
                <a16:creationId xmlns:a16="http://schemas.microsoft.com/office/drawing/2014/main" id="{BC719930-B70E-4856-8113-7AF971EB05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a-DK" sz="1800" dirty="0" err="1">
                <a:latin typeface="Selawik Light" panose="020B0502040204020203" pitchFamily="34" charset="0"/>
              </a:rPr>
              <a:t>Budweg</a:t>
            </a:r>
            <a:r>
              <a:rPr lang="da-DK" sz="1800" dirty="0">
                <a:latin typeface="Selawik Light" panose="020B0502040204020203" pitchFamily="34" charset="0"/>
              </a:rPr>
              <a:t> er førende leverandør af renoverede bremse kaliber til det Europæiske reservedelsmarked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a-DK" sz="1800" dirty="0" err="1">
                <a:latin typeface="Selawik Light" panose="020B0502040204020203" pitchFamily="34" charset="0"/>
              </a:rPr>
              <a:t>Budweg’s</a:t>
            </a:r>
            <a:r>
              <a:rPr lang="da-DK" sz="1800" dirty="0">
                <a:latin typeface="Selawik Light" panose="020B0502040204020203" pitchFamily="34" charset="0"/>
              </a:rPr>
              <a:t> produktsortiment dækker mere end 95% af personbiler i Europa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a-DK" sz="1800" dirty="0">
                <a:latin typeface="Selawik Light" panose="020B0502040204020203" pitchFamily="34" charset="0"/>
              </a:rPr>
              <a:t>Mere end 40 års erfaring med renovering af bremse kaliber til reservedelsmarkedet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a-DK" sz="1800" dirty="0">
                <a:latin typeface="Selawik Light" panose="020B0502040204020203" pitchFamily="34" charset="0"/>
              </a:rPr>
              <a:t>Produktsortiment omfatter mere end 4.400 kaliber og 1.900 reservedele.</a:t>
            </a:r>
          </a:p>
          <a:p>
            <a:endParaRPr lang="da-DK" sz="16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3756233-1AB2-4419-BEB9-CB3F42897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Hvem er Budweg</a:t>
            </a:r>
          </a:p>
        </p:txBody>
      </p:sp>
    </p:spTree>
    <p:extLst>
      <p:ext uri="{BB962C8B-B14F-4D97-AF65-F5344CB8AC3E}">
        <p14:creationId xmlns:p14="http://schemas.microsoft.com/office/powerpoint/2010/main" val="2987291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5C9FAFA-3761-4023-A753-F9FA535B7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164" y="1183109"/>
            <a:ext cx="4205287" cy="786103"/>
          </a:xfrm>
        </p:spPr>
        <p:txBody>
          <a:bodyPr>
            <a:noAutofit/>
          </a:bodyPr>
          <a:lstStyle/>
          <a:p>
            <a:r>
              <a:rPr lang="en-US"/>
              <a:t>Budweg Facts</a:t>
            </a:r>
            <a:endParaRPr lang="da-DK"/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651BDD1E-6DBB-43DD-A703-A1216415EFB9}"/>
              </a:ext>
            </a:extLst>
          </p:cNvPr>
          <p:cNvSpPr txBox="1"/>
          <p:nvPr/>
        </p:nvSpPr>
        <p:spPr>
          <a:xfrm>
            <a:off x="1252544" y="2139025"/>
            <a:ext cx="41838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" panose="020B0502040204020203" pitchFamily="34" charset="0"/>
                <a:ea typeface="Calibri" panose="020F0502020204030204" pitchFamily="34" charset="0"/>
              </a:rPr>
              <a:t>Hovedkontor: 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Odense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" panose="020B0502040204020203" pitchFamily="34" charset="0"/>
                <a:ea typeface="Calibri" panose="020F0502020204030204" pitchFamily="34" charset="0"/>
              </a:rPr>
              <a:t>Bygninger m2: 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16.600m2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" panose="020B0502040204020203" pitchFamily="34" charset="0"/>
                <a:ea typeface="Calibri" panose="020F0502020204030204" pitchFamily="34" charset="0"/>
              </a:rPr>
              <a:t>Medarbejdere: 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192 (i 2026)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" panose="020B0502040204020203" pitchFamily="34" charset="0"/>
                <a:ea typeface="Calibri" panose="020F0502020204030204" pitchFamily="34" charset="0"/>
              </a:rPr>
              <a:t>Omsætning: 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239 mio. DKK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" panose="020B0502040204020203" pitchFamily="34" charset="0"/>
                <a:ea typeface="Calibri" panose="020F0502020204030204" pitchFamily="34" charset="0"/>
              </a:rPr>
              <a:t>Produktprogram: 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4.400 bremse</a:t>
            </a:r>
            <a:r>
              <a:rPr lang="en-US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 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kaliber og </a:t>
            </a:r>
            <a:b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</a:b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1.900 reservedele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" panose="020B0502040204020203" pitchFamily="34" charset="0"/>
                <a:ea typeface="Calibri" panose="020F0502020204030204" pitchFamily="34" charset="0"/>
              </a:rPr>
              <a:t>Årligt producerede kaliber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: 1.</a:t>
            </a:r>
            <a:r>
              <a:rPr lang="da-DK" sz="1600" dirty="0">
                <a:latin typeface="Selawik Light" panose="020B0502040204020203" pitchFamily="34" charset="0"/>
                <a:ea typeface="Calibri" panose="020F0502020204030204" pitchFamily="34" charset="0"/>
              </a:rPr>
              <a:t>0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00.000 stk.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" panose="020B0502040204020203" pitchFamily="34" charset="0"/>
                <a:ea typeface="Calibri" panose="020F0502020204030204" pitchFamily="34" charset="0"/>
              </a:rPr>
              <a:t>Gamle kaliber på lager: </a:t>
            </a:r>
            <a:r>
              <a:rPr lang="da-DK" sz="1600" dirty="0">
                <a:latin typeface="Selawik Light" panose="020B0502040204020203" pitchFamily="34" charset="0"/>
                <a:ea typeface="Calibri" panose="020F0502020204030204" pitchFamily="34" charset="0"/>
              </a:rPr>
              <a:t>75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0.000 stk.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" panose="020B0502040204020203" pitchFamily="34" charset="0"/>
                <a:ea typeface="Calibri" panose="020F0502020204030204" pitchFamily="34" charset="0"/>
              </a:rPr>
              <a:t>Færdige kaliber på lager: 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200.000 stk.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1600" dirty="0">
                <a:effectLst/>
                <a:latin typeface="Selawik" panose="020B0502040204020203" pitchFamily="34" charset="0"/>
                <a:ea typeface="Calibri" panose="020F0502020204030204" pitchFamily="34" charset="0"/>
              </a:rPr>
              <a:t>Reklamationsrate: </a:t>
            </a:r>
            <a:r>
              <a:rPr lang="da-DK" sz="1600" dirty="0">
                <a:effectLst/>
                <a:latin typeface="Selawik Light" panose="020B0502040204020203" pitchFamily="34" charset="0"/>
                <a:ea typeface="Calibri" panose="020F0502020204030204" pitchFamily="34" charset="0"/>
              </a:rPr>
              <a:t>0.3%</a:t>
            </a: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AA6C3206-4EB7-4ED6-BB43-51A9253C1314}"/>
              </a:ext>
            </a:extLst>
          </p:cNvPr>
          <p:cNvSpPr txBox="1"/>
          <p:nvPr/>
        </p:nvSpPr>
        <p:spPr>
          <a:xfrm>
            <a:off x="1240164" y="5516355"/>
            <a:ext cx="4176711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rgbClr val="019C4F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</a:rPr>
              <a:t>ISO 9001:2015 certified (</a:t>
            </a:r>
            <a:r>
              <a:rPr lang="en-US" b="1" dirty="0" err="1">
                <a:solidFill>
                  <a:srgbClr val="019C4F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</a:rPr>
              <a:t>kvalitetsledelse</a:t>
            </a:r>
            <a:r>
              <a:rPr lang="en-US" b="1" dirty="0">
                <a:solidFill>
                  <a:srgbClr val="019C4F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b="1" dirty="0">
                <a:solidFill>
                  <a:srgbClr val="019C4F"/>
                </a:solidFill>
                <a:latin typeface="Arial Narrow" panose="020B0606020202030204" pitchFamily="34" charset="0"/>
                <a:ea typeface="Calibri" panose="020F0502020204030204" pitchFamily="34" charset="0"/>
              </a:rPr>
              <a:t>ISO 14001: 2015 certified (</a:t>
            </a:r>
            <a:r>
              <a:rPr lang="en-US" b="1" dirty="0" err="1">
                <a:solidFill>
                  <a:srgbClr val="019C4F"/>
                </a:solidFill>
                <a:latin typeface="Arial Narrow" panose="020B0606020202030204" pitchFamily="34" charset="0"/>
                <a:ea typeface="Calibri" panose="020F0502020204030204" pitchFamily="34" charset="0"/>
              </a:rPr>
              <a:t>miljøledelse</a:t>
            </a:r>
            <a:r>
              <a:rPr lang="en-US" b="1" dirty="0">
                <a:solidFill>
                  <a:srgbClr val="019C4F"/>
                </a:solidFill>
                <a:latin typeface="Arial Narrow" panose="020B0606020202030204" pitchFamily="34" charset="0"/>
                <a:ea typeface="Calibri" panose="020F0502020204030204" pitchFamily="34" charset="0"/>
              </a:rPr>
              <a:t>)</a:t>
            </a:r>
            <a:endParaRPr lang="da-DK" b="1" dirty="0">
              <a:solidFill>
                <a:srgbClr val="019C4F"/>
              </a:solidFill>
              <a:effectLst/>
              <a:latin typeface="Arial Narrow" panose="020B0606020202030204" pitchFamily="34" charset="0"/>
              <a:ea typeface="Calibri" panose="020F0502020204030204" pitchFamily="34" charset="0"/>
            </a:endParaRPr>
          </a:p>
        </p:txBody>
      </p:sp>
      <p:pic>
        <p:nvPicPr>
          <p:cNvPr id="20" name="Billede 19" descr="Et billede, der indeholder træ, udendørs, græs, vej&#10;&#10;Automatisk genereret beskrivelse">
            <a:extLst>
              <a:ext uri="{FF2B5EF4-FFF2-40B4-BE49-F238E27FC236}">
                <a16:creationId xmlns:a16="http://schemas.microsoft.com/office/drawing/2014/main" id="{6A1EA289-2CAF-4E8E-8A9A-EA51E659DAA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1584" y="0"/>
            <a:ext cx="5580416" cy="3384000"/>
          </a:xfrm>
          <a:prstGeom prst="rect">
            <a:avLst/>
          </a:prstGeom>
        </p:spPr>
      </p:pic>
      <p:pic>
        <p:nvPicPr>
          <p:cNvPr id="13" name="Billede 12" descr="Et billede, der indeholder græs, stadium&#10;&#10;Automatisk genereret beskrivelse">
            <a:extLst>
              <a:ext uri="{FF2B5EF4-FFF2-40B4-BE49-F238E27FC236}">
                <a16:creationId xmlns:a16="http://schemas.microsoft.com/office/drawing/2014/main" id="{1AADCFAE-ADB0-462B-B0B5-EBF81EB8153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1584" y="3474000"/>
            <a:ext cx="5580416" cy="33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445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e 10">
            <a:extLst>
              <a:ext uri="{FF2B5EF4-FFF2-40B4-BE49-F238E27FC236}">
                <a16:creationId xmlns:a16="http://schemas.microsoft.com/office/drawing/2014/main" id="{29F548E7-7485-4936-A750-6387DAA03F3A}"/>
              </a:ext>
            </a:extLst>
          </p:cNvPr>
          <p:cNvGrpSpPr/>
          <p:nvPr/>
        </p:nvGrpSpPr>
        <p:grpSpPr>
          <a:xfrm>
            <a:off x="409325" y="1376306"/>
            <a:ext cx="11146061" cy="4172959"/>
            <a:chOff x="486454" y="1376306"/>
            <a:chExt cx="11146061" cy="4172959"/>
          </a:xfrm>
        </p:grpSpPr>
        <p:grpSp>
          <p:nvGrpSpPr>
            <p:cNvPr id="83" name="Gruppe 82">
              <a:extLst>
                <a:ext uri="{FF2B5EF4-FFF2-40B4-BE49-F238E27FC236}">
                  <a16:creationId xmlns:a16="http://schemas.microsoft.com/office/drawing/2014/main" id="{49C49DE5-5911-4549-BBC4-239A25B1FF66}"/>
                </a:ext>
              </a:extLst>
            </p:cNvPr>
            <p:cNvGrpSpPr/>
            <p:nvPr/>
          </p:nvGrpSpPr>
          <p:grpSpPr>
            <a:xfrm>
              <a:off x="2652810" y="1376306"/>
              <a:ext cx="7434665" cy="4172959"/>
              <a:chOff x="2455748" y="1196452"/>
              <a:chExt cx="7833170" cy="4500734"/>
            </a:xfrm>
          </p:grpSpPr>
          <p:cxnSp>
            <p:nvCxnSpPr>
              <p:cNvPr id="78" name="Lige forbindelse 77">
                <a:extLst>
                  <a:ext uri="{FF2B5EF4-FFF2-40B4-BE49-F238E27FC236}">
                    <a16:creationId xmlns:a16="http://schemas.microsoft.com/office/drawing/2014/main" id="{97A88F4A-676E-4871-A242-211C387811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8918" y="1196452"/>
                <a:ext cx="0" cy="4500734"/>
              </a:xfrm>
              <a:prstGeom prst="line">
                <a:avLst/>
              </a:prstGeom>
              <a:ln w="6350">
                <a:solidFill>
                  <a:srgbClr val="44444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Lige forbindelse 65">
                <a:extLst>
                  <a:ext uri="{FF2B5EF4-FFF2-40B4-BE49-F238E27FC236}">
                    <a16:creationId xmlns:a16="http://schemas.microsoft.com/office/drawing/2014/main" id="{D3B2DF2F-432E-4B87-A8FE-221C73E28C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55748" y="1196452"/>
                <a:ext cx="0" cy="4500734"/>
              </a:xfrm>
              <a:prstGeom prst="line">
                <a:avLst/>
              </a:prstGeom>
              <a:ln w="6350">
                <a:solidFill>
                  <a:srgbClr val="44444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Lige forbindelse 66">
                <a:extLst>
                  <a:ext uri="{FF2B5EF4-FFF2-40B4-BE49-F238E27FC236}">
                    <a16:creationId xmlns:a16="http://schemas.microsoft.com/office/drawing/2014/main" id="{A91BDAA9-E00E-4BA8-9164-72DC573F7E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22382" y="1196452"/>
                <a:ext cx="0" cy="4500734"/>
              </a:xfrm>
              <a:prstGeom prst="line">
                <a:avLst/>
              </a:prstGeom>
              <a:ln w="6350">
                <a:solidFill>
                  <a:srgbClr val="44444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Lige forbindelse 67">
                <a:extLst>
                  <a:ext uri="{FF2B5EF4-FFF2-40B4-BE49-F238E27FC236}">
                    <a16:creationId xmlns:a16="http://schemas.microsoft.com/office/drawing/2014/main" id="{664A0C43-1DBB-401B-90BD-E67BF659D3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9016" y="1196452"/>
                <a:ext cx="0" cy="4500734"/>
              </a:xfrm>
              <a:prstGeom prst="line">
                <a:avLst/>
              </a:prstGeom>
              <a:ln w="6350">
                <a:solidFill>
                  <a:srgbClr val="44444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Lige forbindelse 68">
                <a:extLst>
                  <a:ext uri="{FF2B5EF4-FFF2-40B4-BE49-F238E27FC236}">
                    <a16:creationId xmlns:a16="http://schemas.microsoft.com/office/drawing/2014/main" id="{3448146F-8EAC-481F-A4C7-11DD602649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55650" y="1196452"/>
                <a:ext cx="0" cy="4500734"/>
              </a:xfrm>
              <a:prstGeom prst="line">
                <a:avLst/>
              </a:prstGeom>
              <a:ln w="6350">
                <a:solidFill>
                  <a:srgbClr val="44444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Lige forbindelse 69">
                <a:extLst>
                  <a:ext uri="{FF2B5EF4-FFF2-40B4-BE49-F238E27FC236}">
                    <a16:creationId xmlns:a16="http://schemas.microsoft.com/office/drawing/2014/main" id="{E2AF6984-00A9-4554-A39C-0516F07352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22284" y="1196452"/>
                <a:ext cx="0" cy="4500734"/>
              </a:xfrm>
              <a:prstGeom prst="line">
                <a:avLst/>
              </a:prstGeom>
              <a:ln w="6350">
                <a:solidFill>
                  <a:srgbClr val="44444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Rektangel 71">
              <a:extLst>
                <a:ext uri="{FF2B5EF4-FFF2-40B4-BE49-F238E27FC236}">
                  <a16:creationId xmlns:a16="http://schemas.microsoft.com/office/drawing/2014/main" id="{1DD37C5F-0CE2-425A-A4C6-24F54C6C7B26}"/>
                </a:ext>
              </a:extLst>
            </p:cNvPr>
            <p:cNvSpPr/>
            <p:nvPr/>
          </p:nvSpPr>
          <p:spPr>
            <a:xfrm>
              <a:off x="748222" y="3605740"/>
              <a:ext cx="10884293" cy="889616"/>
            </a:xfrm>
            <a:prstGeom prst="rect">
              <a:avLst/>
            </a:prstGeom>
            <a:solidFill>
              <a:srgbClr val="019C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91" name="Gruppe 90">
              <a:extLst>
                <a:ext uri="{FF2B5EF4-FFF2-40B4-BE49-F238E27FC236}">
                  <a16:creationId xmlns:a16="http://schemas.microsoft.com/office/drawing/2014/main" id="{A1D7EEAF-8047-42D2-9483-2E81B2A8B28F}"/>
                </a:ext>
              </a:extLst>
            </p:cNvPr>
            <p:cNvGrpSpPr/>
            <p:nvPr/>
          </p:nvGrpSpPr>
          <p:grpSpPr>
            <a:xfrm>
              <a:off x="821931" y="2549764"/>
              <a:ext cx="1735929" cy="1642915"/>
              <a:chOff x="526732" y="2566319"/>
              <a:chExt cx="1828976" cy="1730972"/>
            </a:xfrm>
          </p:grpSpPr>
          <p:sp>
            <p:nvSpPr>
              <p:cNvPr id="17" name="Tekstfelt 16">
                <a:extLst>
                  <a:ext uri="{FF2B5EF4-FFF2-40B4-BE49-F238E27FC236}">
                    <a16:creationId xmlns:a16="http://schemas.microsoft.com/office/drawing/2014/main" id="{21EB195C-7D2F-4B47-BE96-461AD5627FB6}"/>
                  </a:ext>
                </a:extLst>
              </p:cNvPr>
              <p:cNvSpPr txBox="1"/>
              <p:nvPr/>
            </p:nvSpPr>
            <p:spPr>
              <a:xfrm>
                <a:off x="1372840" y="3164041"/>
                <a:ext cx="982868" cy="6027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da-DK" sz="3200" b="1">
                    <a:solidFill>
                      <a:srgbClr val="019C4F"/>
                    </a:solidFill>
                    <a:latin typeface="Arial Narrow" panose="020B0606020202030204" pitchFamily="34" charset="0"/>
                  </a:rPr>
                  <a:t>1978</a:t>
                </a:r>
                <a:endParaRPr lang="da-DK" sz="2000" b="1">
                  <a:solidFill>
                    <a:srgbClr val="019C4F"/>
                  </a:solidFill>
                  <a:latin typeface="Arial Narrow" panose="020B0606020202030204" pitchFamily="34" charset="0"/>
                </a:endParaRPr>
              </a:p>
            </p:txBody>
          </p:sp>
          <p:sp>
            <p:nvSpPr>
              <p:cNvPr id="23" name="Tekstfelt 22">
                <a:extLst>
                  <a:ext uri="{FF2B5EF4-FFF2-40B4-BE49-F238E27FC236}">
                    <a16:creationId xmlns:a16="http://schemas.microsoft.com/office/drawing/2014/main" id="{B25AB10B-46C9-46D8-963B-263A1AF3E380}"/>
                  </a:ext>
                </a:extLst>
              </p:cNvPr>
              <p:cNvSpPr txBox="1"/>
              <p:nvPr/>
            </p:nvSpPr>
            <p:spPr>
              <a:xfrm>
                <a:off x="526732" y="2566319"/>
                <a:ext cx="1800000" cy="4864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Stiftet af</a:t>
                </a:r>
                <a:b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</a:b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Henning Larsen</a:t>
                </a:r>
              </a:p>
            </p:txBody>
          </p:sp>
          <p:sp>
            <p:nvSpPr>
              <p:cNvPr id="39" name="Tekstfelt 38">
                <a:extLst>
                  <a:ext uri="{FF2B5EF4-FFF2-40B4-BE49-F238E27FC236}">
                    <a16:creationId xmlns:a16="http://schemas.microsoft.com/office/drawing/2014/main" id="{4DB6148B-2767-4511-A69B-7D422551A8CD}"/>
                  </a:ext>
                </a:extLst>
              </p:cNvPr>
              <p:cNvSpPr txBox="1"/>
              <p:nvPr/>
            </p:nvSpPr>
            <p:spPr>
              <a:xfrm>
                <a:off x="1726107" y="4011795"/>
                <a:ext cx="604129" cy="2854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200" b="1">
                    <a:solidFill>
                      <a:schemeClr val="bg1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grpSp>
          <p:nvGrpSpPr>
            <p:cNvPr id="90" name="Gruppe 89">
              <a:extLst>
                <a:ext uri="{FF2B5EF4-FFF2-40B4-BE49-F238E27FC236}">
                  <a16:creationId xmlns:a16="http://schemas.microsoft.com/office/drawing/2014/main" id="{8562B1ED-EB0C-43D5-8C74-9F029B28067C}"/>
                </a:ext>
              </a:extLst>
            </p:cNvPr>
            <p:cNvGrpSpPr/>
            <p:nvPr/>
          </p:nvGrpSpPr>
          <p:grpSpPr>
            <a:xfrm>
              <a:off x="2799047" y="2183446"/>
              <a:ext cx="1239759" cy="2927742"/>
              <a:chOff x="2579857" y="2180373"/>
              <a:chExt cx="1306211" cy="3084671"/>
            </a:xfrm>
          </p:grpSpPr>
          <p:sp>
            <p:nvSpPr>
              <p:cNvPr id="30" name="Tekstfelt 29">
                <a:extLst>
                  <a:ext uri="{FF2B5EF4-FFF2-40B4-BE49-F238E27FC236}">
                    <a16:creationId xmlns:a16="http://schemas.microsoft.com/office/drawing/2014/main" id="{3320A829-9368-4FE3-9938-337C66BE2517}"/>
                  </a:ext>
                </a:extLst>
              </p:cNvPr>
              <p:cNvSpPr txBox="1"/>
              <p:nvPr/>
            </p:nvSpPr>
            <p:spPr>
              <a:xfrm>
                <a:off x="2744420" y="3164041"/>
                <a:ext cx="984093" cy="6027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sz="3200" b="1">
                    <a:solidFill>
                      <a:srgbClr val="019C4F"/>
                    </a:solidFill>
                    <a:latin typeface="Arial Narrow" panose="020B0606020202030204" pitchFamily="34" charset="0"/>
                  </a:rPr>
                  <a:t>1999</a:t>
                </a:r>
                <a:endParaRPr lang="da-DK" sz="2000" b="1">
                  <a:solidFill>
                    <a:srgbClr val="019C4F"/>
                  </a:solidFill>
                  <a:latin typeface="Arial Narrow" panose="020B0606020202030204" pitchFamily="34" charset="0"/>
                </a:endParaRPr>
              </a:p>
            </p:txBody>
          </p:sp>
          <p:sp>
            <p:nvSpPr>
              <p:cNvPr id="50" name="Tekstfelt 49">
                <a:extLst>
                  <a:ext uri="{FF2B5EF4-FFF2-40B4-BE49-F238E27FC236}">
                    <a16:creationId xmlns:a16="http://schemas.microsoft.com/office/drawing/2014/main" id="{E71A0D33-67A7-4320-97EC-B6C20B0BE6FA}"/>
                  </a:ext>
                </a:extLst>
              </p:cNvPr>
              <p:cNvSpPr txBox="1"/>
              <p:nvPr/>
            </p:nvSpPr>
            <p:spPr>
              <a:xfrm>
                <a:off x="2579857" y="2180373"/>
                <a:ext cx="1306211" cy="8755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 dirty="0">
                    <a:latin typeface="Selawik Light" panose="020B0502040204020203" pitchFamily="34" charset="0"/>
                    <a:cs typeface="Arial" panose="020B0604020202020204" pitchFamily="34" charset="0"/>
                  </a:rPr>
                  <a:t>Henning Larsen sønner overtager Budweg</a:t>
                </a:r>
              </a:p>
            </p:txBody>
          </p:sp>
          <p:sp>
            <p:nvSpPr>
              <p:cNvPr id="40" name="Tekstfelt 39">
                <a:extLst>
                  <a:ext uri="{FF2B5EF4-FFF2-40B4-BE49-F238E27FC236}">
                    <a16:creationId xmlns:a16="http://schemas.microsoft.com/office/drawing/2014/main" id="{B0C137DC-E8A9-4614-A03A-0D4FB0A25558}"/>
                  </a:ext>
                </a:extLst>
              </p:cNvPr>
              <p:cNvSpPr txBox="1"/>
              <p:nvPr/>
            </p:nvSpPr>
            <p:spPr>
              <a:xfrm>
                <a:off x="2824306" y="4011794"/>
                <a:ext cx="824320" cy="3172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chemeClr val="bg1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123</a:t>
                </a:r>
              </a:p>
            </p:txBody>
          </p:sp>
          <p:sp>
            <p:nvSpPr>
              <p:cNvPr id="59" name="Tekstfelt 58">
                <a:extLst>
                  <a:ext uri="{FF2B5EF4-FFF2-40B4-BE49-F238E27FC236}">
                    <a16:creationId xmlns:a16="http://schemas.microsoft.com/office/drawing/2014/main" id="{49ED348C-02EF-4E2D-A5C1-F68F2183B2A1}"/>
                  </a:ext>
                </a:extLst>
              </p:cNvPr>
              <p:cNvSpPr txBox="1"/>
              <p:nvPr/>
            </p:nvSpPr>
            <p:spPr>
              <a:xfrm>
                <a:off x="2657028" y="4940770"/>
                <a:ext cx="1158878" cy="3242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DKK 81 </a:t>
                </a:r>
                <a:r>
                  <a:rPr lang="en-GB" sz="1400" b="1" err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mio</a:t>
                </a: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. </a:t>
                </a:r>
              </a:p>
            </p:txBody>
          </p:sp>
        </p:grpSp>
        <p:grpSp>
          <p:nvGrpSpPr>
            <p:cNvPr id="94" name="Gruppe 93">
              <a:extLst>
                <a:ext uri="{FF2B5EF4-FFF2-40B4-BE49-F238E27FC236}">
                  <a16:creationId xmlns:a16="http://schemas.microsoft.com/office/drawing/2014/main" id="{68438C8C-679E-4582-8056-64200A484C03}"/>
                </a:ext>
              </a:extLst>
            </p:cNvPr>
            <p:cNvGrpSpPr/>
            <p:nvPr/>
          </p:nvGrpSpPr>
          <p:grpSpPr>
            <a:xfrm>
              <a:off x="4091016" y="2183447"/>
              <a:ext cx="1581552" cy="2927740"/>
              <a:chOff x="3971043" y="2180374"/>
              <a:chExt cx="1666325" cy="3084669"/>
            </a:xfrm>
          </p:grpSpPr>
          <p:sp>
            <p:nvSpPr>
              <p:cNvPr id="45" name="Tekstfelt 44">
                <a:extLst>
                  <a:ext uri="{FF2B5EF4-FFF2-40B4-BE49-F238E27FC236}">
                    <a16:creationId xmlns:a16="http://schemas.microsoft.com/office/drawing/2014/main" id="{101AA3F8-171F-4505-A0CA-90C6D9D2DDFC}"/>
                  </a:ext>
                </a:extLst>
              </p:cNvPr>
              <p:cNvSpPr txBox="1"/>
              <p:nvPr/>
            </p:nvSpPr>
            <p:spPr>
              <a:xfrm>
                <a:off x="3971043" y="3164040"/>
                <a:ext cx="1666325" cy="6027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sz="3200" b="1">
                    <a:solidFill>
                      <a:srgbClr val="019C4F"/>
                    </a:solidFill>
                    <a:latin typeface="Arial Narrow" panose="020B0606020202030204" pitchFamily="34" charset="0"/>
                  </a:rPr>
                  <a:t>2007</a:t>
                </a:r>
              </a:p>
            </p:txBody>
          </p:sp>
          <p:sp>
            <p:nvSpPr>
              <p:cNvPr id="51" name="Tekstfelt 50">
                <a:extLst>
                  <a:ext uri="{FF2B5EF4-FFF2-40B4-BE49-F238E27FC236}">
                    <a16:creationId xmlns:a16="http://schemas.microsoft.com/office/drawing/2014/main" id="{F3D30181-7748-4970-B3A6-900309C61AE1}"/>
                  </a:ext>
                </a:extLst>
              </p:cNvPr>
              <p:cNvSpPr txBox="1"/>
              <p:nvPr/>
            </p:nvSpPr>
            <p:spPr>
              <a:xfrm>
                <a:off x="4099815" y="2180374"/>
                <a:ext cx="1401770" cy="6809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Etablering af datterselskab I Sydkorea</a:t>
                </a:r>
              </a:p>
            </p:txBody>
          </p:sp>
          <p:sp>
            <p:nvSpPr>
              <p:cNvPr id="47" name="Tekstfelt 46">
                <a:extLst>
                  <a:ext uri="{FF2B5EF4-FFF2-40B4-BE49-F238E27FC236}">
                    <a16:creationId xmlns:a16="http://schemas.microsoft.com/office/drawing/2014/main" id="{F1F3F6E0-63A8-49F7-A982-2154CD1CAC79}"/>
                  </a:ext>
                </a:extLst>
              </p:cNvPr>
              <p:cNvSpPr txBox="1"/>
              <p:nvPr/>
            </p:nvSpPr>
            <p:spPr>
              <a:xfrm>
                <a:off x="4176656" y="4011794"/>
                <a:ext cx="1255098" cy="3172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chemeClr val="bg1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108</a:t>
                </a:r>
              </a:p>
            </p:txBody>
          </p:sp>
          <p:sp>
            <p:nvSpPr>
              <p:cNvPr id="62" name="Tekstfelt 61">
                <a:extLst>
                  <a:ext uri="{FF2B5EF4-FFF2-40B4-BE49-F238E27FC236}">
                    <a16:creationId xmlns:a16="http://schemas.microsoft.com/office/drawing/2014/main" id="{CEEF5B68-A1D0-4C73-A79B-DD4243489681}"/>
                  </a:ext>
                </a:extLst>
              </p:cNvPr>
              <p:cNvSpPr txBox="1"/>
              <p:nvPr/>
            </p:nvSpPr>
            <p:spPr>
              <a:xfrm>
                <a:off x="4176656" y="4940769"/>
                <a:ext cx="1255098" cy="3242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DKK 111 </a:t>
                </a:r>
                <a:r>
                  <a:rPr lang="en-GB" sz="1400" b="1" err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mio</a:t>
                </a: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.</a:t>
                </a:r>
              </a:p>
            </p:txBody>
          </p:sp>
        </p:grpSp>
        <p:grpSp>
          <p:nvGrpSpPr>
            <p:cNvPr id="95" name="Gruppe 94">
              <a:extLst>
                <a:ext uri="{FF2B5EF4-FFF2-40B4-BE49-F238E27FC236}">
                  <a16:creationId xmlns:a16="http://schemas.microsoft.com/office/drawing/2014/main" id="{0DBCF850-7540-4074-8F31-EF360A2A9653}"/>
                </a:ext>
              </a:extLst>
            </p:cNvPr>
            <p:cNvGrpSpPr/>
            <p:nvPr/>
          </p:nvGrpSpPr>
          <p:grpSpPr>
            <a:xfrm>
              <a:off x="5635792" y="1663193"/>
              <a:ext cx="1523705" cy="3447989"/>
              <a:chOff x="5628765" y="1632236"/>
              <a:chExt cx="1605377" cy="3632805"/>
            </a:xfrm>
          </p:grpSpPr>
          <p:sp>
            <p:nvSpPr>
              <p:cNvPr id="46" name="Tekstfelt 45">
                <a:extLst>
                  <a:ext uri="{FF2B5EF4-FFF2-40B4-BE49-F238E27FC236}">
                    <a16:creationId xmlns:a16="http://schemas.microsoft.com/office/drawing/2014/main" id="{BCBE7E7F-9CDD-4A4C-94EF-5395F4E47A49}"/>
                  </a:ext>
                </a:extLst>
              </p:cNvPr>
              <p:cNvSpPr txBox="1"/>
              <p:nvPr/>
            </p:nvSpPr>
            <p:spPr>
              <a:xfrm>
                <a:off x="5628765" y="3164040"/>
                <a:ext cx="1554041" cy="6027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sz="3200" b="1">
                    <a:solidFill>
                      <a:srgbClr val="019C4F"/>
                    </a:solidFill>
                    <a:latin typeface="Arial Narrow" panose="020B0606020202030204" pitchFamily="34" charset="0"/>
                  </a:rPr>
                  <a:t>2012-14</a:t>
                </a:r>
              </a:p>
            </p:txBody>
          </p:sp>
          <p:sp>
            <p:nvSpPr>
              <p:cNvPr id="56" name="Tekstfelt 55">
                <a:extLst>
                  <a:ext uri="{FF2B5EF4-FFF2-40B4-BE49-F238E27FC236}">
                    <a16:creationId xmlns:a16="http://schemas.microsoft.com/office/drawing/2014/main" id="{B4E2E8A9-6362-4479-9570-B1A31A236D3B}"/>
                  </a:ext>
                </a:extLst>
              </p:cNvPr>
              <p:cNvSpPr txBox="1"/>
              <p:nvPr/>
            </p:nvSpPr>
            <p:spPr>
              <a:xfrm>
                <a:off x="5641826" y="1632236"/>
                <a:ext cx="1592316" cy="14268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Ny 10.000m2 fabrik I Danmark</a:t>
                </a:r>
              </a:p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Etablering af overfladebehandling</a:t>
                </a:r>
              </a:p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 err="1">
                    <a:latin typeface="Selawik Light" panose="020B0502040204020203" pitchFamily="34" charset="0"/>
                    <a:cs typeface="Arial" panose="020B0604020202020204" pitchFamily="34" charset="0"/>
                  </a:rPr>
                  <a:t>Semi</a:t>
                </a: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 automatisk montagelinje</a:t>
                </a:r>
              </a:p>
            </p:txBody>
          </p:sp>
          <p:sp>
            <p:nvSpPr>
              <p:cNvPr id="48" name="Tekstfelt 47">
                <a:extLst>
                  <a:ext uri="{FF2B5EF4-FFF2-40B4-BE49-F238E27FC236}">
                    <a16:creationId xmlns:a16="http://schemas.microsoft.com/office/drawing/2014/main" id="{A01A1B57-7F6B-4A90-BC11-8F1890145655}"/>
                  </a:ext>
                </a:extLst>
              </p:cNvPr>
              <p:cNvSpPr txBox="1"/>
              <p:nvPr/>
            </p:nvSpPr>
            <p:spPr>
              <a:xfrm>
                <a:off x="5932590" y="4011794"/>
                <a:ext cx="946392" cy="3172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chemeClr val="bg1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100</a:t>
                </a:r>
              </a:p>
            </p:txBody>
          </p:sp>
          <p:sp>
            <p:nvSpPr>
              <p:cNvPr id="63" name="Tekstfelt 62">
                <a:extLst>
                  <a:ext uri="{FF2B5EF4-FFF2-40B4-BE49-F238E27FC236}">
                    <a16:creationId xmlns:a16="http://schemas.microsoft.com/office/drawing/2014/main" id="{7FE6E9CB-C836-4065-BC0E-5A2BDAA3161B}"/>
                  </a:ext>
                </a:extLst>
              </p:cNvPr>
              <p:cNvSpPr txBox="1"/>
              <p:nvPr/>
            </p:nvSpPr>
            <p:spPr>
              <a:xfrm>
                <a:off x="5733410" y="4940767"/>
                <a:ext cx="1326990" cy="3242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DKK 144 </a:t>
                </a:r>
                <a:r>
                  <a:rPr lang="en-GB" sz="1400" b="1" err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mio</a:t>
                </a: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.</a:t>
                </a:r>
              </a:p>
            </p:txBody>
          </p:sp>
        </p:grpSp>
        <p:grpSp>
          <p:nvGrpSpPr>
            <p:cNvPr id="96" name="Gruppe 95">
              <a:extLst>
                <a:ext uri="{FF2B5EF4-FFF2-40B4-BE49-F238E27FC236}">
                  <a16:creationId xmlns:a16="http://schemas.microsoft.com/office/drawing/2014/main" id="{DC4967DC-9F30-497B-B8B9-B7DA73814FB8}"/>
                </a:ext>
              </a:extLst>
            </p:cNvPr>
            <p:cNvGrpSpPr/>
            <p:nvPr/>
          </p:nvGrpSpPr>
          <p:grpSpPr>
            <a:xfrm>
              <a:off x="7135494" y="1744106"/>
              <a:ext cx="1458368" cy="3367077"/>
              <a:chOff x="7218900" y="1717485"/>
              <a:chExt cx="1536538" cy="3547556"/>
            </a:xfrm>
          </p:grpSpPr>
          <p:sp>
            <p:nvSpPr>
              <p:cNvPr id="57" name="Tekstfelt 56">
                <a:extLst>
                  <a:ext uri="{FF2B5EF4-FFF2-40B4-BE49-F238E27FC236}">
                    <a16:creationId xmlns:a16="http://schemas.microsoft.com/office/drawing/2014/main" id="{D9F56A1F-7C99-4059-BEDD-6B100AA05E6C}"/>
                  </a:ext>
                </a:extLst>
              </p:cNvPr>
              <p:cNvSpPr txBox="1"/>
              <p:nvPr/>
            </p:nvSpPr>
            <p:spPr>
              <a:xfrm>
                <a:off x="7260215" y="1717485"/>
                <a:ext cx="1453910" cy="13457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16.600m2 udvidelse af fabrik i Danmark</a:t>
                </a:r>
              </a:p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Automatisk pakkelinje implementeret</a:t>
                </a:r>
              </a:p>
            </p:txBody>
          </p:sp>
          <p:sp>
            <p:nvSpPr>
              <p:cNvPr id="35" name="Tekstfelt 34">
                <a:extLst>
                  <a:ext uri="{FF2B5EF4-FFF2-40B4-BE49-F238E27FC236}">
                    <a16:creationId xmlns:a16="http://schemas.microsoft.com/office/drawing/2014/main" id="{7CDF2FF1-8C33-48E8-BBF9-19A61ADD2C8C}"/>
                  </a:ext>
                </a:extLst>
              </p:cNvPr>
              <p:cNvSpPr txBox="1"/>
              <p:nvPr/>
            </p:nvSpPr>
            <p:spPr>
              <a:xfrm>
                <a:off x="7218900" y="3164040"/>
                <a:ext cx="1536538" cy="6027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sz="3200" b="1">
                    <a:solidFill>
                      <a:srgbClr val="019C4F"/>
                    </a:solidFill>
                    <a:latin typeface="Arial Narrow" panose="020B0606020202030204" pitchFamily="34" charset="0"/>
                  </a:rPr>
                  <a:t>2015-17</a:t>
                </a:r>
              </a:p>
            </p:txBody>
          </p:sp>
          <p:sp>
            <p:nvSpPr>
              <p:cNvPr id="52" name="Tekstfelt 51">
                <a:extLst>
                  <a:ext uri="{FF2B5EF4-FFF2-40B4-BE49-F238E27FC236}">
                    <a16:creationId xmlns:a16="http://schemas.microsoft.com/office/drawing/2014/main" id="{F2A30E56-7E89-41D4-8448-07D17F23D3AF}"/>
                  </a:ext>
                </a:extLst>
              </p:cNvPr>
              <p:cNvSpPr txBox="1"/>
              <p:nvPr/>
            </p:nvSpPr>
            <p:spPr>
              <a:xfrm>
                <a:off x="7518243" y="4011795"/>
                <a:ext cx="937852" cy="3172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chemeClr val="bg1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142</a:t>
                </a:r>
              </a:p>
            </p:txBody>
          </p:sp>
          <p:sp>
            <p:nvSpPr>
              <p:cNvPr id="64" name="Tekstfelt 63">
                <a:extLst>
                  <a:ext uri="{FF2B5EF4-FFF2-40B4-BE49-F238E27FC236}">
                    <a16:creationId xmlns:a16="http://schemas.microsoft.com/office/drawing/2014/main" id="{37628001-1A2F-46F9-A268-35045495045D}"/>
                  </a:ext>
                </a:extLst>
              </p:cNvPr>
              <p:cNvSpPr txBox="1"/>
              <p:nvPr/>
            </p:nvSpPr>
            <p:spPr>
              <a:xfrm>
                <a:off x="7341960" y="4940767"/>
                <a:ext cx="1293088" cy="3242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DKK 199 </a:t>
                </a:r>
                <a:r>
                  <a:rPr lang="en-GB" sz="1400" b="1" err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mio</a:t>
                </a: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.</a:t>
                </a:r>
              </a:p>
            </p:txBody>
          </p:sp>
        </p:grpSp>
        <p:grpSp>
          <p:nvGrpSpPr>
            <p:cNvPr id="97" name="Gruppe 96">
              <a:extLst>
                <a:ext uri="{FF2B5EF4-FFF2-40B4-BE49-F238E27FC236}">
                  <a16:creationId xmlns:a16="http://schemas.microsoft.com/office/drawing/2014/main" id="{80B040B4-53AB-42B3-BD4F-C226BCA177E4}"/>
                </a:ext>
              </a:extLst>
            </p:cNvPr>
            <p:cNvGrpSpPr/>
            <p:nvPr/>
          </p:nvGrpSpPr>
          <p:grpSpPr>
            <a:xfrm>
              <a:off x="8658527" y="1555144"/>
              <a:ext cx="2872658" cy="3556039"/>
              <a:chOff x="8793425" y="1518396"/>
              <a:chExt cx="3026636" cy="3746647"/>
            </a:xfrm>
          </p:grpSpPr>
          <p:sp>
            <p:nvSpPr>
              <p:cNvPr id="49" name="Tekstfelt 48">
                <a:extLst>
                  <a:ext uri="{FF2B5EF4-FFF2-40B4-BE49-F238E27FC236}">
                    <a16:creationId xmlns:a16="http://schemas.microsoft.com/office/drawing/2014/main" id="{AAF14742-4292-4CE8-95B8-BF65B6D2DEA0}"/>
                  </a:ext>
                </a:extLst>
              </p:cNvPr>
              <p:cNvSpPr txBox="1"/>
              <p:nvPr/>
            </p:nvSpPr>
            <p:spPr>
              <a:xfrm>
                <a:off x="9006267" y="3164040"/>
                <a:ext cx="1021188" cy="6027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sz="3200" b="1">
                    <a:solidFill>
                      <a:srgbClr val="019C4F"/>
                    </a:solidFill>
                    <a:latin typeface="Arial Narrow" panose="020B0606020202030204" pitchFamily="34" charset="0"/>
                  </a:rPr>
                  <a:t>2018</a:t>
                </a:r>
              </a:p>
            </p:txBody>
          </p:sp>
          <p:sp>
            <p:nvSpPr>
              <p:cNvPr id="58" name="Tekstfelt 57">
                <a:extLst>
                  <a:ext uri="{FF2B5EF4-FFF2-40B4-BE49-F238E27FC236}">
                    <a16:creationId xmlns:a16="http://schemas.microsoft.com/office/drawing/2014/main" id="{0DB54F38-6210-4109-85F7-7AFB97B30CD3}"/>
                  </a:ext>
                </a:extLst>
              </p:cNvPr>
              <p:cNvSpPr txBox="1"/>
              <p:nvPr/>
            </p:nvSpPr>
            <p:spPr>
              <a:xfrm>
                <a:off x="8793425" y="1518396"/>
                <a:ext cx="1462036" cy="15403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Aktiemajoritet solgt til den danske kapitalfond Capidea.</a:t>
                </a:r>
              </a:p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>
                    <a:latin typeface="Selawik Light" panose="020B0502040204020203" pitchFamily="34" charset="0"/>
                    <a:cs typeface="Arial" panose="020B0604020202020204" pitchFamily="34" charset="0"/>
                  </a:rPr>
                  <a:t>Etablering af egne faciliteter til produkttest</a:t>
                </a:r>
              </a:p>
            </p:txBody>
          </p:sp>
          <p:sp>
            <p:nvSpPr>
              <p:cNvPr id="53" name="Tekstfelt 52">
                <a:extLst>
                  <a:ext uri="{FF2B5EF4-FFF2-40B4-BE49-F238E27FC236}">
                    <a16:creationId xmlns:a16="http://schemas.microsoft.com/office/drawing/2014/main" id="{1749D429-CB26-4D16-81F4-A415611AB387}"/>
                  </a:ext>
                </a:extLst>
              </p:cNvPr>
              <p:cNvSpPr txBox="1"/>
              <p:nvPr/>
            </p:nvSpPr>
            <p:spPr>
              <a:xfrm>
                <a:off x="8996806" y="4011794"/>
                <a:ext cx="1040108" cy="3172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chemeClr val="bg1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142</a:t>
                </a:r>
                <a:endParaRPr lang="en-GB" sz="1100" b="1">
                  <a:solidFill>
                    <a:schemeClr val="bg1"/>
                  </a:solidFill>
                  <a:latin typeface="Arial Narrow" panose="020B060602020203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5" name="Tekstfelt 64">
                <a:extLst>
                  <a:ext uri="{FF2B5EF4-FFF2-40B4-BE49-F238E27FC236}">
                    <a16:creationId xmlns:a16="http://schemas.microsoft.com/office/drawing/2014/main" id="{2DC6A21B-F92B-4EEE-BE87-BEB23CEF416F}"/>
                  </a:ext>
                </a:extLst>
              </p:cNvPr>
              <p:cNvSpPr txBox="1"/>
              <p:nvPr/>
            </p:nvSpPr>
            <p:spPr>
              <a:xfrm>
                <a:off x="8911286" y="4940769"/>
                <a:ext cx="1221855" cy="3242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DKK 239 </a:t>
                </a:r>
                <a:r>
                  <a:rPr lang="en-GB" sz="1400" b="1" err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mio</a:t>
                </a:r>
                <a:r>
                  <a:rPr lang="en-GB" sz="1400" b="1">
                    <a:solidFill>
                      <a:srgbClr val="019C4F"/>
                    </a:solidFill>
                    <a:latin typeface="Arial Narrow" panose="020B0606020202030204" pitchFamily="34" charset="0"/>
                    <a:cs typeface="Arial" panose="020B0604020202020204" pitchFamily="34" charset="0"/>
                  </a:rPr>
                  <a:t>.</a:t>
                </a:r>
              </a:p>
            </p:txBody>
          </p:sp>
          <p:sp>
            <p:nvSpPr>
              <p:cNvPr id="61" name="Tekstfelt 60">
                <a:extLst>
                  <a:ext uri="{FF2B5EF4-FFF2-40B4-BE49-F238E27FC236}">
                    <a16:creationId xmlns:a16="http://schemas.microsoft.com/office/drawing/2014/main" id="{91D66D4A-B941-43A7-9810-D0935D336004}"/>
                  </a:ext>
                </a:extLst>
              </p:cNvPr>
              <p:cNvSpPr txBox="1"/>
              <p:nvPr/>
            </p:nvSpPr>
            <p:spPr>
              <a:xfrm>
                <a:off x="10358025" y="1993119"/>
                <a:ext cx="1462036" cy="107010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200" dirty="0">
                    <a:latin typeface="Selawik Light" panose="020B0502040204020203" pitchFamily="34" charset="0"/>
                    <a:cs typeface="Arial" panose="020B0604020202020204" pitchFamily="34" charset="0"/>
                  </a:rPr>
                  <a:t>Budweg solgt til BBB Industries (</a:t>
                </a:r>
                <a:r>
                  <a:rPr lang="da-DK" sz="1200" i="1" dirty="0">
                    <a:latin typeface="Selawik Light" panose="020B0502040204020203" pitchFamily="34" charset="0"/>
                    <a:cs typeface="Arial" panose="020B0604020202020204" pitchFamily="34" charset="0"/>
                  </a:rPr>
                  <a:t>der i 2025 ændrede navn til </a:t>
                </a:r>
                <a:r>
                  <a:rPr lang="da-DK" sz="1200" i="1" dirty="0" err="1">
                    <a:latin typeface="Selawik Light" panose="020B0502040204020203" pitchFamily="34" charset="0"/>
                    <a:cs typeface="Arial" panose="020B0604020202020204" pitchFamily="34" charset="0"/>
                  </a:rPr>
                  <a:t>Terrepower</a:t>
                </a:r>
                <a:r>
                  <a:rPr lang="da-DK" sz="1200" dirty="0">
                    <a:latin typeface="Selawik Light" panose="020B0502040204020203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</p:grpSp>
        <p:sp>
          <p:nvSpPr>
            <p:cNvPr id="81" name="Tekstfelt 80">
              <a:extLst>
                <a:ext uri="{FF2B5EF4-FFF2-40B4-BE49-F238E27FC236}">
                  <a16:creationId xmlns:a16="http://schemas.microsoft.com/office/drawing/2014/main" id="{674A21B0-B68D-4F45-98B0-D8D085A10806}"/>
                </a:ext>
              </a:extLst>
            </p:cNvPr>
            <p:cNvSpPr txBox="1"/>
            <p:nvPr/>
          </p:nvSpPr>
          <p:spPr>
            <a:xfrm>
              <a:off x="10453581" y="3117067"/>
              <a:ext cx="952069" cy="584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200" b="1" dirty="0">
                  <a:solidFill>
                    <a:srgbClr val="019C4F"/>
                  </a:solidFill>
                  <a:latin typeface="Arial Narrow" panose="020B0606020202030204" pitchFamily="34" charset="0"/>
                </a:rPr>
                <a:t>2022</a:t>
              </a:r>
            </a:p>
          </p:txBody>
        </p:sp>
        <p:grpSp>
          <p:nvGrpSpPr>
            <p:cNvPr id="88" name="Gruppe 87">
              <a:extLst>
                <a:ext uri="{FF2B5EF4-FFF2-40B4-BE49-F238E27FC236}">
                  <a16:creationId xmlns:a16="http://schemas.microsoft.com/office/drawing/2014/main" id="{CAA4C4E9-975B-48FB-9764-3D8C6CDAF3A1}"/>
                </a:ext>
              </a:extLst>
            </p:cNvPr>
            <p:cNvGrpSpPr/>
            <p:nvPr/>
          </p:nvGrpSpPr>
          <p:grpSpPr>
            <a:xfrm>
              <a:off x="2650318" y="3609854"/>
              <a:ext cx="7437158" cy="878436"/>
              <a:chOff x="2453122" y="3732437"/>
              <a:chExt cx="7835796" cy="842891"/>
            </a:xfrm>
          </p:grpSpPr>
          <p:cxnSp>
            <p:nvCxnSpPr>
              <p:cNvPr id="29" name="Lige forbindelse 28">
                <a:extLst>
                  <a:ext uri="{FF2B5EF4-FFF2-40B4-BE49-F238E27FC236}">
                    <a16:creationId xmlns:a16="http://schemas.microsoft.com/office/drawing/2014/main" id="{8C6D33A0-D6F5-4073-89E3-899641DED4D0}"/>
                  </a:ext>
                </a:extLst>
              </p:cNvPr>
              <p:cNvCxnSpPr/>
              <p:nvPr/>
            </p:nvCxnSpPr>
            <p:spPr>
              <a:xfrm>
                <a:off x="2453122" y="3739260"/>
                <a:ext cx="0" cy="836068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Lige forbindelse 73">
                <a:extLst>
                  <a:ext uri="{FF2B5EF4-FFF2-40B4-BE49-F238E27FC236}">
                    <a16:creationId xmlns:a16="http://schemas.microsoft.com/office/drawing/2014/main" id="{BA9F4309-D6F6-4CB2-9B2C-7095B45BA9EC}"/>
                  </a:ext>
                </a:extLst>
              </p:cNvPr>
              <p:cNvCxnSpPr/>
              <p:nvPr/>
            </p:nvCxnSpPr>
            <p:spPr>
              <a:xfrm>
                <a:off x="4021314" y="3736577"/>
                <a:ext cx="0" cy="836068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Lige forbindelse 74">
                <a:extLst>
                  <a:ext uri="{FF2B5EF4-FFF2-40B4-BE49-F238E27FC236}">
                    <a16:creationId xmlns:a16="http://schemas.microsoft.com/office/drawing/2014/main" id="{C641E556-7F61-4E75-9B9A-F4B44801F706}"/>
                  </a:ext>
                </a:extLst>
              </p:cNvPr>
              <p:cNvCxnSpPr/>
              <p:nvPr/>
            </p:nvCxnSpPr>
            <p:spPr>
              <a:xfrm>
                <a:off x="5590909" y="3737104"/>
                <a:ext cx="0" cy="836068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Lige forbindelse 75">
                <a:extLst>
                  <a:ext uri="{FF2B5EF4-FFF2-40B4-BE49-F238E27FC236}">
                    <a16:creationId xmlns:a16="http://schemas.microsoft.com/office/drawing/2014/main" id="{7AD6DDA9-655C-4995-9F96-4EC6E03A231E}"/>
                  </a:ext>
                </a:extLst>
              </p:cNvPr>
              <p:cNvCxnSpPr/>
              <p:nvPr/>
            </p:nvCxnSpPr>
            <p:spPr>
              <a:xfrm>
                <a:off x="7154582" y="3736577"/>
                <a:ext cx="0" cy="836068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Lige forbindelse 76">
                <a:extLst>
                  <a:ext uri="{FF2B5EF4-FFF2-40B4-BE49-F238E27FC236}">
                    <a16:creationId xmlns:a16="http://schemas.microsoft.com/office/drawing/2014/main" id="{A830EF0F-FE36-4D50-B45C-137E4FAC3011}"/>
                  </a:ext>
                </a:extLst>
              </p:cNvPr>
              <p:cNvCxnSpPr/>
              <p:nvPr/>
            </p:nvCxnSpPr>
            <p:spPr>
              <a:xfrm>
                <a:off x="8724317" y="3738911"/>
                <a:ext cx="0" cy="836068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Lige forbindelse 81">
                <a:extLst>
                  <a:ext uri="{FF2B5EF4-FFF2-40B4-BE49-F238E27FC236}">
                    <a16:creationId xmlns:a16="http://schemas.microsoft.com/office/drawing/2014/main" id="{423B3F27-D5A7-4F9C-AF6E-7BE13217DF4D}"/>
                  </a:ext>
                </a:extLst>
              </p:cNvPr>
              <p:cNvCxnSpPr/>
              <p:nvPr/>
            </p:nvCxnSpPr>
            <p:spPr>
              <a:xfrm>
                <a:off x="10288918" y="3732437"/>
                <a:ext cx="0" cy="836068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4" name="Tekstfelt 83">
              <a:extLst>
                <a:ext uri="{FF2B5EF4-FFF2-40B4-BE49-F238E27FC236}">
                  <a16:creationId xmlns:a16="http://schemas.microsoft.com/office/drawing/2014/main" id="{CFF14BA3-A782-401E-82FC-63A4230E5DAA}"/>
                </a:ext>
              </a:extLst>
            </p:cNvPr>
            <p:cNvSpPr txBox="1"/>
            <p:nvPr/>
          </p:nvSpPr>
          <p:spPr>
            <a:xfrm>
              <a:off x="10657333" y="3921693"/>
              <a:ext cx="544051" cy="307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  <a:buClr>
                  <a:srgbClr val="00B050"/>
                </a:buClr>
                <a:buSzPct val="150000"/>
              </a:pPr>
              <a:r>
                <a:rPr lang="en-GB" sz="1400" b="1" dirty="0">
                  <a:solidFill>
                    <a:schemeClr val="bg1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145</a:t>
              </a:r>
            </a:p>
          </p:txBody>
        </p:sp>
        <p:sp>
          <p:nvSpPr>
            <p:cNvPr id="85" name="Tekstfelt 84">
              <a:extLst>
                <a:ext uri="{FF2B5EF4-FFF2-40B4-BE49-F238E27FC236}">
                  <a16:creationId xmlns:a16="http://schemas.microsoft.com/office/drawing/2014/main" id="{68EC6D0C-461C-4517-89EF-95B58DFA79A6}"/>
                </a:ext>
              </a:extLst>
            </p:cNvPr>
            <p:cNvSpPr txBox="1"/>
            <p:nvPr/>
          </p:nvSpPr>
          <p:spPr>
            <a:xfrm>
              <a:off x="10218571" y="4803410"/>
              <a:ext cx="119651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  <a:buClr>
                  <a:srgbClr val="00B050"/>
                </a:buClr>
                <a:buSzPct val="150000"/>
              </a:pPr>
              <a:r>
                <a:rPr lang="en-GB" sz="1400" b="1" dirty="0">
                  <a:solidFill>
                    <a:srgbClr val="019C4F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DKK 269 </a:t>
              </a:r>
              <a:r>
                <a:rPr lang="en-GB" sz="1400" b="1" dirty="0" err="1">
                  <a:solidFill>
                    <a:srgbClr val="019C4F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mio</a:t>
              </a:r>
              <a:r>
                <a:rPr lang="en-GB" sz="1400" b="1" dirty="0">
                  <a:solidFill>
                    <a:srgbClr val="019C4F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.</a:t>
              </a:r>
            </a:p>
          </p:txBody>
        </p:sp>
        <p:grpSp>
          <p:nvGrpSpPr>
            <p:cNvPr id="89" name="Gruppe 88">
              <a:extLst>
                <a:ext uri="{FF2B5EF4-FFF2-40B4-BE49-F238E27FC236}">
                  <a16:creationId xmlns:a16="http://schemas.microsoft.com/office/drawing/2014/main" id="{EBCF9C38-A3EF-4C0B-9916-F2601952452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6454" y="3721254"/>
              <a:ext cx="1545047" cy="1579834"/>
              <a:chOff x="142224" y="3821103"/>
              <a:chExt cx="1695691" cy="1733927"/>
            </a:xfrm>
          </p:grpSpPr>
          <p:pic>
            <p:nvPicPr>
              <p:cNvPr id="12" name="Billede 11" descr="Et billede, der indeholder tekst, clipart&#10;&#10;Automatisk genereret beskrivelse">
                <a:extLst>
                  <a:ext uri="{FF2B5EF4-FFF2-40B4-BE49-F238E27FC236}">
                    <a16:creationId xmlns:a16="http://schemas.microsoft.com/office/drawing/2014/main" id="{48008E94-AE85-4158-8190-0F32E982BE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39079" y="4780446"/>
                <a:ext cx="512719" cy="512722"/>
              </a:xfrm>
              <a:prstGeom prst="rect">
                <a:avLst/>
              </a:prstGeom>
            </p:spPr>
          </p:pic>
          <p:pic>
            <p:nvPicPr>
              <p:cNvPr id="73" name="Billede 72">
                <a:extLst>
                  <a:ext uri="{FF2B5EF4-FFF2-40B4-BE49-F238E27FC236}">
                    <a16:creationId xmlns:a16="http://schemas.microsoft.com/office/drawing/2014/main" id="{C082D3AF-12B0-412A-A482-B4CBD70100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67568" y="3821103"/>
                <a:ext cx="455747" cy="533434"/>
              </a:xfrm>
              <a:prstGeom prst="rect">
                <a:avLst/>
              </a:prstGeom>
            </p:spPr>
          </p:pic>
          <p:sp>
            <p:nvSpPr>
              <p:cNvPr id="86" name="Tekstfelt 85">
                <a:extLst>
                  <a:ext uri="{FF2B5EF4-FFF2-40B4-BE49-F238E27FC236}">
                    <a16:creationId xmlns:a16="http://schemas.microsoft.com/office/drawing/2014/main" id="{FBDC309A-9BEE-4FF7-992C-06778A79C9D8}"/>
                  </a:ext>
                </a:extLst>
              </p:cNvPr>
              <p:cNvSpPr txBox="1"/>
              <p:nvPr/>
            </p:nvSpPr>
            <p:spPr>
              <a:xfrm>
                <a:off x="471343" y="4339471"/>
                <a:ext cx="1115681" cy="2786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050">
                    <a:solidFill>
                      <a:schemeClr val="bg1"/>
                    </a:solidFill>
                    <a:latin typeface="Selawik" panose="020B0502040204020203" pitchFamily="34" charset="0"/>
                    <a:cs typeface="Arial" panose="020B0604020202020204" pitchFamily="34" charset="0"/>
                  </a:rPr>
                  <a:t>Medarbejdere</a:t>
                </a:r>
              </a:p>
            </p:txBody>
          </p:sp>
          <p:sp>
            <p:nvSpPr>
              <p:cNvPr id="87" name="Tekstfelt 86">
                <a:extLst>
                  <a:ext uri="{FF2B5EF4-FFF2-40B4-BE49-F238E27FC236}">
                    <a16:creationId xmlns:a16="http://schemas.microsoft.com/office/drawing/2014/main" id="{ACAEF800-0AD5-4F50-A166-C5F50BC62354}"/>
                  </a:ext>
                </a:extLst>
              </p:cNvPr>
              <p:cNvSpPr txBox="1"/>
              <p:nvPr/>
            </p:nvSpPr>
            <p:spPr>
              <a:xfrm>
                <a:off x="142224" y="5276348"/>
                <a:ext cx="1695691" cy="2786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Aft>
                    <a:spcPts val="600"/>
                  </a:spcAft>
                  <a:buClr>
                    <a:srgbClr val="00B050"/>
                  </a:buClr>
                  <a:buSzPct val="150000"/>
                </a:pPr>
                <a:r>
                  <a:rPr lang="da-DK" sz="1050">
                    <a:solidFill>
                      <a:srgbClr val="019C4F"/>
                    </a:solidFill>
                    <a:latin typeface="Selawik" panose="020B0502040204020203" pitchFamily="34" charset="0"/>
                    <a:cs typeface="Arial" panose="020B0604020202020204" pitchFamily="34" charset="0"/>
                  </a:rPr>
                  <a:t>Omsætning</a:t>
                </a:r>
                <a:r>
                  <a:rPr lang="en-US" sz="1050">
                    <a:solidFill>
                      <a:srgbClr val="019C4F"/>
                    </a:solidFill>
                    <a:latin typeface="Selawik" panose="020B0502040204020203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7345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illede 25" descr="Et billede, der indeholder kort&#10;&#10;Automatisk genereret beskrivelse">
            <a:extLst>
              <a:ext uri="{FF2B5EF4-FFF2-40B4-BE49-F238E27FC236}">
                <a16:creationId xmlns:a16="http://schemas.microsoft.com/office/drawing/2014/main" id="{7C3FE3C7-D27C-4422-846A-0762DED8DC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81" b="303"/>
          <a:stretch/>
        </p:blipFill>
        <p:spPr>
          <a:xfrm>
            <a:off x="2044800" y="814112"/>
            <a:ext cx="4780388" cy="5311492"/>
          </a:xfrm>
          <a:prstGeom prst="rect">
            <a:avLst/>
          </a:prstGeom>
        </p:spPr>
      </p:pic>
      <p:grpSp>
        <p:nvGrpSpPr>
          <p:cNvPr id="20" name="Gruppe 19">
            <a:extLst>
              <a:ext uri="{FF2B5EF4-FFF2-40B4-BE49-F238E27FC236}">
                <a16:creationId xmlns:a16="http://schemas.microsoft.com/office/drawing/2014/main" id="{50DF53CC-95B3-4C8A-8711-4E3F79F71E0A}"/>
              </a:ext>
            </a:extLst>
          </p:cNvPr>
          <p:cNvGrpSpPr/>
          <p:nvPr/>
        </p:nvGrpSpPr>
        <p:grpSpPr>
          <a:xfrm>
            <a:off x="7343537" y="1107764"/>
            <a:ext cx="2810121" cy="4642471"/>
            <a:chOff x="7376781" y="938355"/>
            <a:chExt cx="2810121" cy="4642471"/>
          </a:xfrm>
        </p:grpSpPr>
        <p:sp>
          <p:nvSpPr>
            <p:cNvPr id="17" name="Tekstfelt 16">
              <a:extLst>
                <a:ext uri="{FF2B5EF4-FFF2-40B4-BE49-F238E27FC236}">
                  <a16:creationId xmlns:a16="http://schemas.microsoft.com/office/drawing/2014/main" id="{1BEB18C1-3500-491C-B688-E7D1FCD9A72F}"/>
                </a:ext>
              </a:extLst>
            </p:cNvPr>
            <p:cNvSpPr txBox="1"/>
            <p:nvPr/>
          </p:nvSpPr>
          <p:spPr>
            <a:xfrm>
              <a:off x="8760396" y="1912232"/>
              <a:ext cx="1426506" cy="861774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/>
            <a:p>
              <a:r>
                <a:rPr lang="da-DK" sz="1600" b="1">
                  <a:solidFill>
                    <a:srgbClr val="444444"/>
                  </a:solidFill>
                  <a:latin typeface="Arial Narrow" panose="020B0606020202030204" pitchFamily="34" charset="0"/>
                </a:rPr>
                <a:t>Scandinavian</a:t>
              </a:r>
            </a:p>
            <a:p>
              <a:r>
                <a:rPr lang="da-DK" sz="1600" b="1">
                  <a:solidFill>
                    <a:srgbClr val="444444"/>
                  </a:solidFill>
                  <a:latin typeface="Arial Narrow" panose="020B0606020202030204" pitchFamily="34" charset="0"/>
                </a:rPr>
                <a:t>Spanien</a:t>
              </a:r>
            </a:p>
            <a:p>
              <a:r>
                <a:rPr lang="da-DK" sz="1600" b="1">
                  <a:solidFill>
                    <a:srgbClr val="444444"/>
                  </a:solidFill>
                  <a:latin typeface="Arial Narrow" panose="020B0606020202030204" pitchFamily="34" charset="0"/>
                </a:rPr>
                <a:t>England</a:t>
              </a:r>
            </a:p>
          </p:txBody>
        </p:sp>
        <p:sp>
          <p:nvSpPr>
            <p:cNvPr id="19" name="Tekstfelt 18">
              <a:extLst>
                <a:ext uri="{FF2B5EF4-FFF2-40B4-BE49-F238E27FC236}">
                  <a16:creationId xmlns:a16="http://schemas.microsoft.com/office/drawing/2014/main" id="{9891033B-F075-4986-A6EE-3E1CB2BC30A4}"/>
                </a:ext>
              </a:extLst>
            </p:cNvPr>
            <p:cNvSpPr txBox="1"/>
            <p:nvPr/>
          </p:nvSpPr>
          <p:spPr>
            <a:xfrm>
              <a:off x="8760397" y="3174196"/>
              <a:ext cx="1218324" cy="338554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/>
            <a:p>
              <a:r>
                <a:rPr lang="da-DK" sz="1600" b="1">
                  <a:solidFill>
                    <a:srgbClr val="444444"/>
                  </a:solidFill>
                  <a:latin typeface="Arial Narrow" panose="020B0606020202030204" pitchFamily="34" charset="0"/>
                </a:rPr>
                <a:t>DACH</a:t>
              </a:r>
              <a:endParaRPr lang="da-DK" sz="1600">
                <a:solidFill>
                  <a:srgbClr val="444444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21" name="Tekstfelt 20">
              <a:extLst>
                <a:ext uri="{FF2B5EF4-FFF2-40B4-BE49-F238E27FC236}">
                  <a16:creationId xmlns:a16="http://schemas.microsoft.com/office/drawing/2014/main" id="{F4619F12-DBCC-4B6A-9DCC-C14B5C3EF5A3}"/>
                </a:ext>
              </a:extLst>
            </p:cNvPr>
            <p:cNvSpPr txBox="1"/>
            <p:nvPr/>
          </p:nvSpPr>
          <p:spPr>
            <a:xfrm>
              <a:off x="8760396" y="4090116"/>
              <a:ext cx="1297837" cy="338554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/>
            <a:p>
              <a:r>
                <a:rPr lang="da-DK" sz="1600" b="1">
                  <a:solidFill>
                    <a:srgbClr val="444444"/>
                  </a:solidFill>
                  <a:latin typeface="Arial Narrow" panose="020B0606020202030204" pitchFamily="34" charset="0"/>
                </a:rPr>
                <a:t>Østeuropa</a:t>
              </a:r>
              <a:endParaRPr lang="da-DK" sz="1600">
                <a:solidFill>
                  <a:srgbClr val="444444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66" name="Tekstfelt 65">
              <a:extLst>
                <a:ext uri="{FF2B5EF4-FFF2-40B4-BE49-F238E27FC236}">
                  <a16:creationId xmlns:a16="http://schemas.microsoft.com/office/drawing/2014/main" id="{FEE9A355-C04F-46C0-9659-4AAFE8D8A465}"/>
                </a:ext>
              </a:extLst>
            </p:cNvPr>
            <p:cNvSpPr txBox="1"/>
            <p:nvPr/>
          </p:nvSpPr>
          <p:spPr>
            <a:xfrm>
              <a:off x="7376781" y="938355"/>
              <a:ext cx="2435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rgbClr val="019C4F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Budweg Caliper A/S</a:t>
              </a:r>
            </a:p>
          </p:txBody>
        </p:sp>
        <p:sp>
          <p:nvSpPr>
            <p:cNvPr id="70" name="Tekstfelt 69">
              <a:extLst>
                <a:ext uri="{FF2B5EF4-FFF2-40B4-BE49-F238E27FC236}">
                  <a16:creationId xmlns:a16="http://schemas.microsoft.com/office/drawing/2014/main" id="{7BBA8476-7B8B-4C83-A051-0FDEA5781EF1}"/>
                </a:ext>
              </a:extLst>
            </p:cNvPr>
            <p:cNvSpPr txBox="1"/>
            <p:nvPr/>
          </p:nvSpPr>
          <p:spPr>
            <a:xfrm>
              <a:off x="8760396" y="4996051"/>
              <a:ext cx="1218324" cy="584775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/>
            <a:p>
              <a:r>
                <a:rPr lang="da-DK" sz="1600" b="1">
                  <a:solidFill>
                    <a:srgbClr val="444444"/>
                  </a:solidFill>
                  <a:latin typeface="Arial Narrow" panose="020B0606020202030204" pitchFamily="34" charset="0"/>
                </a:rPr>
                <a:t>Benelux</a:t>
              </a:r>
            </a:p>
            <a:p>
              <a:r>
                <a:rPr lang="da-DK" sz="1600" b="1">
                  <a:solidFill>
                    <a:srgbClr val="444444"/>
                  </a:solidFill>
                  <a:latin typeface="Arial Narrow" panose="020B0606020202030204" pitchFamily="34" charset="0"/>
                </a:rPr>
                <a:t>Frankrig</a:t>
              </a:r>
              <a:endParaRPr lang="da-DK" sz="1600">
                <a:solidFill>
                  <a:srgbClr val="444444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D34C408C-4B13-40CA-AD89-301B1716407D}"/>
                </a:ext>
              </a:extLst>
            </p:cNvPr>
            <p:cNvSpPr/>
            <p:nvPr/>
          </p:nvSpPr>
          <p:spPr>
            <a:xfrm>
              <a:off x="8526751" y="2007214"/>
              <a:ext cx="216000" cy="216000"/>
            </a:xfrm>
            <a:prstGeom prst="ellipse">
              <a:avLst/>
            </a:prstGeom>
            <a:solidFill>
              <a:srgbClr val="019C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Tekstfelt 71">
              <a:extLst>
                <a:ext uri="{FF2B5EF4-FFF2-40B4-BE49-F238E27FC236}">
                  <a16:creationId xmlns:a16="http://schemas.microsoft.com/office/drawing/2014/main" id="{B9E81FC8-5A4E-4240-8453-303670E47FB2}"/>
                </a:ext>
              </a:extLst>
            </p:cNvPr>
            <p:cNvSpPr txBox="1"/>
            <p:nvPr/>
          </p:nvSpPr>
          <p:spPr>
            <a:xfrm>
              <a:off x="7387932" y="1307035"/>
              <a:ext cx="12282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 sz="1600">
                  <a:solidFill>
                    <a:srgbClr val="444444"/>
                  </a:solidFill>
                  <a:latin typeface="Selawik Light" panose="020B0502040204020203" pitchFamily="34" charset="0"/>
                  <a:cs typeface="Arial" panose="020B0604020202020204" pitchFamily="34" charset="0"/>
                </a:rPr>
                <a:t>Betjenes fra:</a:t>
              </a:r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05DABB85-9B0D-4E43-8951-912E2D03C43F}"/>
                </a:ext>
              </a:extLst>
            </p:cNvPr>
            <p:cNvSpPr/>
            <p:nvPr/>
          </p:nvSpPr>
          <p:spPr>
            <a:xfrm>
              <a:off x="8526751" y="3268517"/>
              <a:ext cx="216000" cy="216000"/>
            </a:xfrm>
            <a:prstGeom prst="ellipse">
              <a:avLst/>
            </a:prstGeom>
            <a:solidFill>
              <a:srgbClr val="85D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38D83A-6D05-436E-AC5E-4A924891C58C}"/>
                </a:ext>
              </a:extLst>
            </p:cNvPr>
            <p:cNvSpPr/>
            <p:nvPr/>
          </p:nvSpPr>
          <p:spPr>
            <a:xfrm>
              <a:off x="8526751" y="4191029"/>
              <a:ext cx="216000" cy="216000"/>
            </a:xfrm>
            <a:prstGeom prst="ellipse">
              <a:avLst/>
            </a:prstGeom>
            <a:solidFill>
              <a:srgbClr val="6889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C1E41B84-4D27-4649-8199-F8288F38A950}"/>
                </a:ext>
              </a:extLst>
            </p:cNvPr>
            <p:cNvSpPr/>
            <p:nvPr/>
          </p:nvSpPr>
          <p:spPr>
            <a:xfrm>
              <a:off x="8526751" y="5087575"/>
              <a:ext cx="216000" cy="216000"/>
            </a:xfrm>
            <a:prstGeom prst="ellipse">
              <a:avLst/>
            </a:prstGeom>
            <a:solidFill>
              <a:srgbClr val="0158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8" name="Rektangel 27">
            <a:extLst>
              <a:ext uri="{FF2B5EF4-FFF2-40B4-BE49-F238E27FC236}">
                <a16:creationId xmlns:a16="http://schemas.microsoft.com/office/drawing/2014/main" id="{550AC579-7104-458F-A099-1C7A917366E0}"/>
              </a:ext>
            </a:extLst>
          </p:cNvPr>
          <p:cNvSpPr>
            <a:spLocks noChangeAspect="1"/>
          </p:cNvSpPr>
          <p:nvPr/>
        </p:nvSpPr>
        <p:spPr>
          <a:xfrm>
            <a:off x="2038341" y="809303"/>
            <a:ext cx="4788000" cy="5316300"/>
          </a:xfrm>
          <a:prstGeom prst="rect">
            <a:avLst/>
          </a:prstGeom>
          <a:noFill/>
          <a:ln w="6350">
            <a:solidFill>
              <a:srgbClr val="019C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   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BF0637D7-58BA-4E69-B17A-C3FA9484A24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61961" y="2175514"/>
            <a:ext cx="492044" cy="307281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889108EE-51DF-4303-8D48-9FDF0850E8D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61960" y="3437926"/>
            <a:ext cx="508661" cy="305197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F93E92EF-6AF1-4C64-9E7C-0B2F4B718853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1764"/>
          <a:stretch/>
        </p:blipFill>
        <p:spPr>
          <a:xfrm>
            <a:off x="7456325" y="5256984"/>
            <a:ext cx="518833" cy="305196"/>
          </a:xfrm>
          <a:prstGeom prst="rect">
            <a:avLst/>
          </a:prstGeom>
        </p:spPr>
      </p:pic>
      <p:grpSp>
        <p:nvGrpSpPr>
          <p:cNvPr id="31" name="Gruppe 30">
            <a:extLst>
              <a:ext uri="{FF2B5EF4-FFF2-40B4-BE49-F238E27FC236}">
                <a16:creationId xmlns:a16="http://schemas.microsoft.com/office/drawing/2014/main" id="{E70086A2-8239-478B-9BDB-5B89B3FC8594}"/>
              </a:ext>
            </a:extLst>
          </p:cNvPr>
          <p:cNvGrpSpPr/>
          <p:nvPr/>
        </p:nvGrpSpPr>
        <p:grpSpPr>
          <a:xfrm>
            <a:off x="7456325" y="4357900"/>
            <a:ext cx="518834" cy="307281"/>
            <a:chOff x="7456325" y="4357900"/>
            <a:chExt cx="518834" cy="307281"/>
          </a:xfrm>
        </p:grpSpPr>
        <p:pic>
          <p:nvPicPr>
            <p:cNvPr id="32" name="Grafik 31">
              <a:extLst>
                <a:ext uri="{FF2B5EF4-FFF2-40B4-BE49-F238E27FC236}">
                  <a16:creationId xmlns:a16="http://schemas.microsoft.com/office/drawing/2014/main" id="{BDF71620-C56C-4F5C-B762-D088A1FEF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456326" y="4359985"/>
              <a:ext cx="518833" cy="305196"/>
            </a:xfrm>
            <a:prstGeom prst="rect">
              <a:avLst/>
            </a:prstGeom>
          </p:spPr>
        </p:pic>
        <p:sp>
          <p:nvSpPr>
            <p:cNvPr id="30" name="Rektangel 29">
              <a:extLst>
                <a:ext uri="{FF2B5EF4-FFF2-40B4-BE49-F238E27FC236}">
                  <a16:creationId xmlns:a16="http://schemas.microsoft.com/office/drawing/2014/main" id="{764E125F-77B7-4D51-B05E-4EC31D4ECE9F}"/>
                </a:ext>
              </a:extLst>
            </p:cNvPr>
            <p:cNvSpPr/>
            <p:nvPr/>
          </p:nvSpPr>
          <p:spPr>
            <a:xfrm>
              <a:off x="7456325" y="4357900"/>
              <a:ext cx="518833" cy="307281"/>
            </a:xfrm>
            <a:prstGeom prst="rect">
              <a:avLst/>
            </a:prstGeom>
            <a:noFill/>
            <a:ln w="9525">
              <a:solidFill>
                <a:srgbClr val="E2E2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085800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kstfelt 27">
            <a:extLst>
              <a:ext uri="{FF2B5EF4-FFF2-40B4-BE49-F238E27FC236}">
                <a16:creationId xmlns:a16="http://schemas.microsoft.com/office/drawing/2014/main" id="{98F5B78F-4F43-404F-9BA2-2A5FDC680E73}"/>
              </a:ext>
            </a:extLst>
          </p:cNvPr>
          <p:cNvSpPr txBox="1"/>
          <p:nvPr/>
        </p:nvSpPr>
        <p:spPr>
          <a:xfrm>
            <a:off x="10735756" y="133350"/>
            <a:ext cx="1099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>
                <a:solidFill>
                  <a:srgbClr val="019C4F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Customers</a:t>
            </a:r>
          </a:p>
        </p:txBody>
      </p:sp>
      <p:sp>
        <p:nvSpPr>
          <p:cNvPr id="37" name="Rektangel 36">
            <a:extLst>
              <a:ext uri="{FF2B5EF4-FFF2-40B4-BE49-F238E27FC236}">
                <a16:creationId xmlns:a16="http://schemas.microsoft.com/office/drawing/2014/main" id="{A730E61E-3428-40DF-9E66-89E0E80FD3F1}"/>
              </a:ext>
            </a:extLst>
          </p:cNvPr>
          <p:cNvSpPr/>
          <p:nvPr/>
        </p:nvSpPr>
        <p:spPr>
          <a:xfrm>
            <a:off x="1097755" y="1146313"/>
            <a:ext cx="9996488" cy="409131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Lige forbindelse 10">
            <a:extLst>
              <a:ext uri="{FF2B5EF4-FFF2-40B4-BE49-F238E27FC236}">
                <a16:creationId xmlns:a16="http://schemas.microsoft.com/office/drawing/2014/main" id="{A0CCACF5-C1C8-4BFF-B12A-CE4D1778D8FD}"/>
              </a:ext>
            </a:extLst>
          </p:cNvPr>
          <p:cNvCxnSpPr>
            <a:cxnSpLocks/>
          </p:cNvCxnSpPr>
          <p:nvPr/>
        </p:nvCxnSpPr>
        <p:spPr>
          <a:xfrm>
            <a:off x="8793283" y="1345001"/>
            <a:ext cx="0" cy="4403451"/>
          </a:xfrm>
          <a:prstGeom prst="line">
            <a:avLst/>
          </a:prstGeom>
          <a:ln w="6350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felt 24">
            <a:extLst>
              <a:ext uri="{FF2B5EF4-FFF2-40B4-BE49-F238E27FC236}">
                <a16:creationId xmlns:a16="http://schemas.microsoft.com/office/drawing/2014/main" id="{5090204D-BEDE-452D-8877-2CD01664F763}"/>
              </a:ext>
            </a:extLst>
          </p:cNvPr>
          <p:cNvSpPr txBox="1"/>
          <p:nvPr/>
        </p:nvSpPr>
        <p:spPr>
          <a:xfrm>
            <a:off x="3545900" y="1134690"/>
            <a:ext cx="2799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000" b="1">
                <a:solidFill>
                  <a:schemeClr val="bg1"/>
                </a:solidFill>
                <a:latin typeface="Arial Narrow" panose="020B0606020202030204" pitchFamily="34" charset="0"/>
              </a:rPr>
              <a:t>Grossister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1A3DD1B-1613-4C5B-A76A-6B625D0D247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12573" y="1842642"/>
            <a:ext cx="2097166" cy="274629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A6B7954A-9FA4-44C7-AFC6-D1988E7CFBA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59862" y="2583327"/>
            <a:ext cx="594197" cy="251532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E9BD385E-76A8-4F8C-A9D1-CBB569272EC0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06219" y="1833158"/>
            <a:ext cx="1398110" cy="285744"/>
          </a:xfrm>
          <a:prstGeom prst="rect">
            <a:avLst/>
          </a:prstGeom>
        </p:spPr>
      </p:pic>
      <p:pic>
        <p:nvPicPr>
          <p:cNvPr id="51" name="Grafik 50">
            <a:extLst>
              <a:ext uri="{FF2B5EF4-FFF2-40B4-BE49-F238E27FC236}">
                <a16:creationId xmlns:a16="http://schemas.microsoft.com/office/drawing/2014/main" id="{00B7E6B7-CCB6-4394-8FBB-916F972E2F64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380445" y="4399564"/>
            <a:ext cx="961772" cy="349528"/>
          </a:xfrm>
          <a:prstGeom prst="rect">
            <a:avLst/>
          </a:prstGeom>
        </p:spPr>
      </p:pic>
      <p:pic>
        <p:nvPicPr>
          <p:cNvPr id="57" name="Grafik 56">
            <a:extLst>
              <a:ext uri="{FF2B5EF4-FFF2-40B4-BE49-F238E27FC236}">
                <a16:creationId xmlns:a16="http://schemas.microsoft.com/office/drawing/2014/main" id="{79B26680-46BE-4277-86AA-60EDE2633D16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906702" y="2433157"/>
            <a:ext cx="803914" cy="407618"/>
          </a:xfrm>
          <a:prstGeom prst="rect">
            <a:avLst/>
          </a:prstGeom>
        </p:spPr>
      </p:pic>
      <p:pic>
        <p:nvPicPr>
          <p:cNvPr id="59" name="Grafik 58">
            <a:extLst>
              <a:ext uri="{FF2B5EF4-FFF2-40B4-BE49-F238E27FC236}">
                <a16:creationId xmlns:a16="http://schemas.microsoft.com/office/drawing/2014/main" id="{F6E3283D-2BB3-4A2C-B54A-DA392EED35D9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t="54173"/>
          <a:stretch/>
        </p:blipFill>
        <p:spPr>
          <a:xfrm>
            <a:off x="6418482" y="2698981"/>
            <a:ext cx="963043" cy="373627"/>
          </a:xfrm>
          <a:prstGeom prst="rect">
            <a:avLst/>
          </a:prstGeom>
        </p:spPr>
      </p:pic>
      <p:pic>
        <p:nvPicPr>
          <p:cNvPr id="61" name="Grafik 60">
            <a:extLst>
              <a:ext uri="{FF2B5EF4-FFF2-40B4-BE49-F238E27FC236}">
                <a16:creationId xmlns:a16="http://schemas.microsoft.com/office/drawing/2014/main" id="{F5D5CD26-97A3-47B7-BD92-D2CCEDCF1A66}"/>
              </a:ext>
            </a:extLst>
          </p:cNvPr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68898" y="3474162"/>
            <a:ext cx="1102004" cy="209717"/>
          </a:xfrm>
          <a:prstGeom prst="rect">
            <a:avLst/>
          </a:prstGeom>
        </p:spPr>
      </p:pic>
      <p:pic>
        <p:nvPicPr>
          <p:cNvPr id="65" name="Grafik 64">
            <a:extLst>
              <a:ext uri="{FF2B5EF4-FFF2-40B4-BE49-F238E27FC236}">
                <a16:creationId xmlns:a16="http://schemas.microsoft.com/office/drawing/2014/main" id="{8186DCC0-9D31-4999-9990-B12D481CB48F}"/>
              </a:ext>
            </a:extLst>
          </p:cNvPr>
          <p:cNvPicPr>
            <a:picLocks noChangeAspect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500601" y="3742654"/>
            <a:ext cx="1280818" cy="150685"/>
          </a:xfrm>
          <a:prstGeom prst="rect">
            <a:avLst/>
          </a:prstGeom>
        </p:spPr>
      </p:pic>
      <p:pic>
        <p:nvPicPr>
          <p:cNvPr id="75" name="Billede 74" descr="Et billede, der indeholder tekst, clipart&#10;&#10;Automatisk genereret beskrivelse">
            <a:extLst>
              <a:ext uri="{FF2B5EF4-FFF2-40B4-BE49-F238E27FC236}">
                <a16:creationId xmlns:a16="http://schemas.microsoft.com/office/drawing/2014/main" id="{5856852A-3BB3-4432-9598-5D419A433627}"/>
              </a:ext>
            </a:extLst>
          </p:cNvPr>
          <p:cNvPicPr>
            <a:picLocks noChangeAspect="1"/>
          </p:cNvPicPr>
          <p:nvPr/>
        </p:nvPicPr>
        <p:blipFill rotWithShape="1"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26765" y="4222458"/>
            <a:ext cx="1245925" cy="349528"/>
          </a:xfrm>
          <a:prstGeom prst="rect">
            <a:avLst/>
          </a:prstGeom>
        </p:spPr>
      </p:pic>
      <p:pic>
        <p:nvPicPr>
          <p:cNvPr id="81" name="Billede 80">
            <a:extLst>
              <a:ext uri="{FF2B5EF4-FFF2-40B4-BE49-F238E27FC236}">
                <a16:creationId xmlns:a16="http://schemas.microsoft.com/office/drawing/2014/main" id="{21BF4E27-3CF4-490A-AB2F-5C145CB71162}"/>
              </a:ext>
            </a:extLst>
          </p:cNvPr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1687" y="3161516"/>
            <a:ext cx="1398110" cy="483746"/>
          </a:xfrm>
          <a:prstGeom prst="rect">
            <a:avLst/>
          </a:prstGeom>
        </p:spPr>
      </p:pic>
      <p:pic>
        <p:nvPicPr>
          <p:cNvPr id="83" name="Billede 82">
            <a:extLst>
              <a:ext uri="{FF2B5EF4-FFF2-40B4-BE49-F238E27FC236}">
                <a16:creationId xmlns:a16="http://schemas.microsoft.com/office/drawing/2014/main" id="{2331461E-E011-4790-B5D5-66EA397583CA}"/>
              </a:ext>
            </a:extLst>
          </p:cNvPr>
          <p:cNvPicPr>
            <a:picLocks noChangeAspect="1"/>
          </p:cNvPicPr>
          <p:nvPr/>
        </p:nvPicPr>
        <p:blipFill rotWithShape="1">
          <a:blip r:embed="rId2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19900" y="4900801"/>
            <a:ext cx="1598943" cy="454386"/>
          </a:xfrm>
          <a:prstGeom prst="rect">
            <a:avLst/>
          </a:prstGeom>
        </p:spPr>
      </p:pic>
      <p:pic>
        <p:nvPicPr>
          <p:cNvPr id="85" name="Billede 84" descr="Et billede, der indeholder tekst&#10;&#10;Automatisk genereret beskrivelse">
            <a:extLst>
              <a:ext uri="{FF2B5EF4-FFF2-40B4-BE49-F238E27FC236}">
                <a16:creationId xmlns:a16="http://schemas.microsoft.com/office/drawing/2014/main" id="{81A15BA1-DEA2-44DD-AE77-772D86DF4C35}"/>
              </a:ext>
            </a:extLst>
          </p:cNvPr>
          <p:cNvPicPr>
            <a:picLocks noChangeAspect="1"/>
          </p:cNvPicPr>
          <p:nvPr/>
        </p:nvPicPr>
        <p:blipFill rotWithShape="1"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02462" y="4988643"/>
            <a:ext cx="1013850" cy="419433"/>
          </a:xfrm>
          <a:prstGeom prst="rect">
            <a:avLst/>
          </a:prstGeom>
        </p:spPr>
      </p:pic>
      <p:pic>
        <p:nvPicPr>
          <p:cNvPr id="87" name="Billede 86">
            <a:extLst>
              <a:ext uri="{FF2B5EF4-FFF2-40B4-BE49-F238E27FC236}">
                <a16:creationId xmlns:a16="http://schemas.microsoft.com/office/drawing/2014/main" id="{7462D62D-ADAE-44B3-B3E5-81BAEA3AC4CD}"/>
              </a:ext>
            </a:extLst>
          </p:cNvPr>
          <p:cNvPicPr>
            <a:picLocks noChangeAspect="1"/>
          </p:cNvPicPr>
          <p:nvPr/>
        </p:nvPicPr>
        <p:blipFill rotWithShape="1">
          <a:blip r:embed="rId2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9156" y="1844977"/>
            <a:ext cx="699055" cy="340798"/>
          </a:xfrm>
          <a:prstGeom prst="rect">
            <a:avLst/>
          </a:prstGeom>
        </p:spPr>
      </p:pic>
      <p:pic>
        <p:nvPicPr>
          <p:cNvPr id="89" name="Billede 88">
            <a:extLst>
              <a:ext uri="{FF2B5EF4-FFF2-40B4-BE49-F238E27FC236}">
                <a16:creationId xmlns:a16="http://schemas.microsoft.com/office/drawing/2014/main" id="{C88123AB-FC9A-4F27-9D67-7BA8D7ECE5F4}"/>
              </a:ext>
            </a:extLst>
          </p:cNvPr>
          <p:cNvPicPr>
            <a:picLocks noChangeAspect="1"/>
          </p:cNvPicPr>
          <p:nvPr/>
        </p:nvPicPr>
        <p:blipFill>
          <a:blip r:embed="rId2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0830" y="4719855"/>
            <a:ext cx="594197" cy="607909"/>
          </a:xfrm>
          <a:prstGeom prst="rect">
            <a:avLst/>
          </a:prstGeom>
        </p:spPr>
      </p:pic>
      <p:pic>
        <p:nvPicPr>
          <p:cNvPr id="91" name="Billede 90">
            <a:extLst>
              <a:ext uri="{FF2B5EF4-FFF2-40B4-BE49-F238E27FC236}">
                <a16:creationId xmlns:a16="http://schemas.microsoft.com/office/drawing/2014/main" id="{FB5CEC76-5CF9-4CAE-A263-334BE92D5609}"/>
              </a:ext>
            </a:extLst>
          </p:cNvPr>
          <p:cNvPicPr>
            <a:picLocks noChangeAspect="1"/>
          </p:cNvPicPr>
          <p:nvPr/>
        </p:nvPicPr>
        <p:blipFill>
          <a:blip r:embed="rId2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06802" y="2601919"/>
            <a:ext cx="524291" cy="656021"/>
          </a:xfrm>
          <a:prstGeom prst="rect">
            <a:avLst/>
          </a:prstGeom>
        </p:spPr>
      </p:pic>
      <p:pic>
        <p:nvPicPr>
          <p:cNvPr id="93" name="Grafik 92">
            <a:extLst>
              <a:ext uri="{FF2B5EF4-FFF2-40B4-BE49-F238E27FC236}">
                <a16:creationId xmlns:a16="http://schemas.microsoft.com/office/drawing/2014/main" id="{A3CBC76C-8A8D-4342-9DDD-9E35FFAD56F0}"/>
              </a:ext>
            </a:extLst>
          </p:cNvPr>
          <p:cNvPicPr>
            <a:picLocks noChangeAspect="1"/>
          </p:cNvPicPr>
          <p:nvPr/>
        </p:nvPicPr>
        <p:blipFill rotWithShape="1">
          <a:blip r:embed="rId2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rcRect l="78260" b="-14322"/>
          <a:stretch/>
        </p:blipFill>
        <p:spPr>
          <a:xfrm>
            <a:off x="2752151" y="1914471"/>
            <a:ext cx="597245" cy="629150"/>
          </a:xfrm>
          <a:prstGeom prst="rect">
            <a:avLst/>
          </a:prstGeom>
        </p:spPr>
      </p:pic>
      <p:pic>
        <p:nvPicPr>
          <p:cNvPr id="94" name="Billede 93">
            <a:extLst>
              <a:ext uri="{FF2B5EF4-FFF2-40B4-BE49-F238E27FC236}">
                <a16:creationId xmlns:a16="http://schemas.microsoft.com/office/drawing/2014/main" id="{2B8DCD3B-AC76-46A9-A6A3-4D544835B077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45135" y="3664131"/>
            <a:ext cx="2206094" cy="182791"/>
          </a:xfrm>
          <a:prstGeom prst="rect">
            <a:avLst/>
          </a:prstGeom>
        </p:spPr>
      </p:pic>
      <p:pic>
        <p:nvPicPr>
          <p:cNvPr id="96" name="Billede 95">
            <a:extLst>
              <a:ext uri="{FF2B5EF4-FFF2-40B4-BE49-F238E27FC236}">
                <a16:creationId xmlns:a16="http://schemas.microsoft.com/office/drawing/2014/main" id="{1E95C692-3E6F-46F1-AAF8-EC970B00E1E2}"/>
              </a:ext>
            </a:extLst>
          </p:cNvPr>
          <p:cNvPicPr>
            <a:picLocks noChangeAspect="1"/>
          </p:cNvPicPr>
          <p:nvPr/>
        </p:nvPicPr>
        <p:blipFill>
          <a:blip r:embed="rId2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1950" y="2831281"/>
            <a:ext cx="1083536" cy="378379"/>
          </a:xfrm>
          <a:prstGeom prst="rect">
            <a:avLst/>
          </a:prstGeom>
        </p:spPr>
      </p:pic>
      <p:pic>
        <p:nvPicPr>
          <p:cNvPr id="98" name="Grafik 97">
            <a:extLst>
              <a:ext uri="{FF2B5EF4-FFF2-40B4-BE49-F238E27FC236}">
                <a16:creationId xmlns:a16="http://schemas.microsoft.com/office/drawing/2014/main" id="{DA3A3A5F-2189-4A18-B7B5-8B7A863DC4C7}"/>
              </a:ext>
            </a:extLst>
          </p:cNvPr>
          <p:cNvPicPr>
            <a:picLocks noChangeAspect="1"/>
          </p:cNvPicPr>
          <p:nvPr/>
        </p:nvPicPr>
        <p:blipFill rotWithShape="1">
          <a:blip r:embed="rId3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rcRect r="20850" b="30114"/>
          <a:stretch/>
        </p:blipFill>
        <p:spPr>
          <a:xfrm>
            <a:off x="6930118" y="4145112"/>
            <a:ext cx="1336494" cy="341979"/>
          </a:xfrm>
          <a:prstGeom prst="rect">
            <a:avLst/>
          </a:prstGeom>
        </p:spPr>
      </p:pic>
      <p:pic>
        <p:nvPicPr>
          <p:cNvPr id="100" name="Billede 99">
            <a:extLst>
              <a:ext uri="{FF2B5EF4-FFF2-40B4-BE49-F238E27FC236}">
                <a16:creationId xmlns:a16="http://schemas.microsoft.com/office/drawing/2014/main" id="{AE242026-C955-439F-A780-FB0421DD864B}"/>
              </a:ext>
            </a:extLst>
          </p:cNvPr>
          <p:cNvPicPr>
            <a:picLocks noChangeAspect="1"/>
          </p:cNvPicPr>
          <p:nvPr/>
        </p:nvPicPr>
        <p:blipFill>
          <a:blip r:embed="rId3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40959" y="4810528"/>
            <a:ext cx="521960" cy="524291"/>
          </a:xfrm>
          <a:prstGeom prst="rect">
            <a:avLst/>
          </a:prstGeom>
        </p:spPr>
      </p:pic>
      <p:pic>
        <p:nvPicPr>
          <p:cNvPr id="102" name="Billede 101" descr="Et billede, der indeholder tekst, clipart&#10;&#10;Automatisk genereret beskrivelse">
            <a:extLst>
              <a:ext uri="{FF2B5EF4-FFF2-40B4-BE49-F238E27FC236}">
                <a16:creationId xmlns:a16="http://schemas.microsoft.com/office/drawing/2014/main" id="{4E0EA1CB-6847-4332-B8FB-F35DE3AA77C7}"/>
              </a:ext>
            </a:extLst>
          </p:cNvPr>
          <p:cNvPicPr>
            <a:picLocks noChangeAspect="1"/>
          </p:cNvPicPr>
          <p:nvPr/>
        </p:nvPicPr>
        <p:blipFill>
          <a:blip r:embed="rId3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66388" y="4094993"/>
            <a:ext cx="1174781" cy="279622"/>
          </a:xfrm>
          <a:prstGeom prst="rect">
            <a:avLst/>
          </a:prstGeom>
        </p:spPr>
      </p:pic>
      <p:sp>
        <p:nvSpPr>
          <p:cNvPr id="38" name="Rektangel 37">
            <a:extLst>
              <a:ext uri="{FF2B5EF4-FFF2-40B4-BE49-F238E27FC236}">
                <a16:creationId xmlns:a16="http://schemas.microsoft.com/office/drawing/2014/main" id="{6276C899-4F1F-410A-964A-870A5513256D}"/>
              </a:ext>
            </a:extLst>
          </p:cNvPr>
          <p:cNvSpPr/>
          <p:nvPr/>
        </p:nvSpPr>
        <p:spPr>
          <a:xfrm>
            <a:off x="1097755" y="1136265"/>
            <a:ext cx="9996490" cy="4612187"/>
          </a:xfrm>
          <a:prstGeom prst="rect">
            <a:avLst/>
          </a:prstGeom>
          <a:noFill/>
          <a:ln w="28575"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7" name="Gruppe 16">
            <a:extLst>
              <a:ext uri="{FF2B5EF4-FFF2-40B4-BE49-F238E27FC236}">
                <a16:creationId xmlns:a16="http://schemas.microsoft.com/office/drawing/2014/main" id="{1E5E6599-7860-4770-B78E-A865FA556907}"/>
              </a:ext>
            </a:extLst>
          </p:cNvPr>
          <p:cNvGrpSpPr/>
          <p:nvPr/>
        </p:nvGrpSpPr>
        <p:grpSpPr>
          <a:xfrm>
            <a:off x="9238381" y="2116620"/>
            <a:ext cx="1410755" cy="2964361"/>
            <a:chOff x="9411734" y="1922990"/>
            <a:chExt cx="1476000" cy="3101459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6D979415-1A0B-42E5-9670-EBD8795372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rcRect l="17771" t="31559" r="17771" b="31799"/>
            <a:stretch/>
          </p:blipFill>
          <p:spPr>
            <a:xfrm>
              <a:off x="9546207" y="1922990"/>
              <a:ext cx="1147391" cy="504000"/>
            </a:xfrm>
            <a:prstGeom prst="rect">
              <a:avLst/>
            </a:prstGeom>
          </p:spPr>
        </p:pic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FE37073F-48D3-4AEF-906E-486CCE0A85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6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7"/>
                </a:ext>
              </a:extLst>
            </a:blip>
            <a:srcRect r="9684"/>
            <a:stretch/>
          </p:blipFill>
          <p:spPr>
            <a:xfrm>
              <a:off x="9752297" y="3705488"/>
              <a:ext cx="612000" cy="623414"/>
            </a:xfrm>
            <a:prstGeom prst="rect">
              <a:avLst/>
            </a:prstGeom>
          </p:spPr>
        </p:pic>
        <p:pic>
          <p:nvPicPr>
            <p:cNvPr id="29" name="Grafik 28">
              <a:extLst>
                <a:ext uri="{FF2B5EF4-FFF2-40B4-BE49-F238E27FC236}">
                  <a16:creationId xmlns:a16="http://schemas.microsoft.com/office/drawing/2014/main" id="{EB91A4D3-6497-4406-8FFF-202B968495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8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9"/>
                </a:ext>
              </a:extLst>
            </a:blip>
            <a:srcRect l="8710" t="31461" r="8710" b="31461"/>
            <a:stretch/>
          </p:blipFill>
          <p:spPr>
            <a:xfrm>
              <a:off x="9411734" y="4842151"/>
              <a:ext cx="1476000" cy="182298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CD146B4E-EB70-4D9F-A8A7-D86136961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0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1"/>
                </a:ext>
              </a:extLst>
            </a:blip>
            <a:stretch>
              <a:fillRect/>
            </a:stretch>
          </p:blipFill>
          <p:spPr>
            <a:xfrm>
              <a:off x="9434395" y="2940239"/>
              <a:ext cx="1373399" cy="252000"/>
            </a:xfrm>
            <a:prstGeom prst="rect">
              <a:avLst/>
            </a:prstGeom>
          </p:spPr>
        </p:pic>
      </p:grpSp>
      <p:sp>
        <p:nvSpPr>
          <p:cNvPr id="48" name="Rektangel 47">
            <a:extLst>
              <a:ext uri="{FF2B5EF4-FFF2-40B4-BE49-F238E27FC236}">
                <a16:creationId xmlns:a16="http://schemas.microsoft.com/office/drawing/2014/main" id="{B59E4CF1-59E7-4970-B227-DE027FEBCE4F}"/>
              </a:ext>
            </a:extLst>
          </p:cNvPr>
          <p:cNvSpPr/>
          <p:nvPr/>
        </p:nvSpPr>
        <p:spPr>
          <a:xfrm>
            <a:off x="1097755" y="5679636"/>
            <a:ext cx="9996488" cy="68817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Tekstfelt 67">
            <a:extLst>
              <a:ext uri="{FF2B5EF4-FFF2-40B4-BE49-F238E27FC236}">
                <a16:creationId xmlns:a16="http://schemas.microsoft.com/office/drawing/2014/main" id="{EEE0CB2D-3533-4D48-AA84-F0197BA71B0A}"/>
              </a:ext>
            </a:extLst>
          </p:cNvPr>
          <p:cNvSpPr txBox="1"/>
          <p:nvPr/>
        </p:nvSpPr>
        <p:spPr>
          <a:xfrm>
            <a:off x="8876450" y="1134690"/>
            <a:ext cx="2134614" cy="388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000" b="1">
                <a:solidFill>
                  <a:schemeClr val="bg1"/>
                </a:solidFill>
                <a:latin typeface="Arial Narrow" panose="020B0606020202030204" pitchFamily="34" charset="0"/>
              </a:rPr>
              <a:t>Private Label</a:t>
            </a:r>
          </a:p>
        </p:txBody>
      </p:sp>
      <p:cxnSp>
        <p:nvCxnSpPr>
          <p:cNvPr id="116" name="Lige forbindelse 115">
            <a:extLst>
              <a:ext uri="{FF2B5EF4-FFF2-40B4-BE49-F238E27FC236}">
                <a16:creationId xmlns:a16="http://schemas.microsoft.com/office/drawing/2014/main" id="{D121575D-8327-437A-8393-EA1738BBC25B}"/>
              </a:ext>
            </a:extLst>
          </p:cNvPr>
          <p:cNvCxnSpPr>
            <a:cxnSpLocks/>
          </p:cNvCxnSpPr>
          <p:nvPr/>
        </p:nvCxnSpPr>
        <p:spPr>
          <a:xfrm>
            <a:off x="8793283" y="1038991"/>
            <a:ext cx="0" cy="498645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274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e 7">
            <a:extLst>
              <a:ext uri="{FF2B5EF4-FFF2-40B4-BE49-F238E27FC236}">
                <a16:creationId xmlns:a16="http://schemas.microsoft.com/office/drawing/2014/main" id="{92DD075E-ED8D-41B6-8AB5-0C1924C23BC1}"/>
              </a:ext>
            </a:extLst>
          </p:cNvPr>
          <p:cNvGrpSpPr/>
          <p:nvPr/>
        </p:nvGrpSpPr>
        <p:grpSpPr>
          <a:xfrm>
            <a:off x="1334921" y="411297"/>
            <a:ext cx="9522157" cy="5754325"/>
            <a:chOff x="1334921" y="411297"/>
            <a:chExt cx="9522157" cy="5754325"/>
          </a:xfrm>
        </p:grpSpPr>
        <p:pic>
          <p:nvPicPr>
            <p:cNvPr id="5" name="Billede 4" descr="Et billede, der indeholder tekst&#10;&#10;Automatisk genereret beskrivelse">
              <a:extLst>
                <a:ext uri="{FF2B5EF4-FFF2-40B4-BE49-F238E27FC236}">
                  <a16:creationId xmlns:a16="http://schemas.microsoft.com/office/drawing/2014/main" id="{2C8BABC8-176A-4C2C-9B47-ABE5962AA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26471" y="1713896"/>
              <a:ext cx="6079999" cy="3420000"/>
            </a:xfrm>
            <a:prstGeom prst="rect">
              <a:avLst/>
            </a:prstGeom>
          </p:spPr>
        </p:pic>
        <p:grpSp>
          <p:nvGrpSpPr>
            <p:cNvPr id="29" name="Gruppe 28">
              <a:extLst>
                <a:ext uri="{FF2B5EF4-FFF2-40B4-BE49-F238E27FC236}">
                  <a16:creationId xmlns:a16="http://schemas.microsoft.com/office/drawing/2014/main" id="{39C85877-D40A-4CD3-8FC3-749E3037971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334921" y="2664686"/>
              <a:ext cx="2376000" cy="2376000"/>
              <a:chOff x="546539" y="1088860"/>
              <a:chExt cx="2714268" cy="2714267"/>
            </a:xfrm>
          </p:grpSpPr>
          <p:sp>
            <p:nvSpPr>
              <p:cNvPr id="4" name="Ellipse 3">
                <a:extLst>
                  <a:ext uri="{FF2B5EF4-FFF2-40B4-BE49-F238E27FC236}">
                    <a16:creationId xmlns:a16="http://schemas.microsoft.com/office/drawing/2014/main" id="{8483CF4A-9438-41D3-BE2A-F0C765B546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6539" y="1088860"/>
                <a:ext cx="2714268" cy="2714267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19C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" name="Billede 2" descr="Et billede, der indeholder mørk&#10;&#10;Automatisk genereret beskrivelse">
                <a:extLst>
                  <a:ext uri="{FF2B5EF4-FFF2-40B4-BE49-F238E27FC236}">
                    <a16:creationId xmlns:a16="http://schemas.microsoft.com/office/drawing/2014/main" id="{A40033DD-2914-4408-929C-675E2F4484B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082" y="1577710"/>
                <a:ext cx="2657041" cy="1872001"/>
              </a:xfrm>
              <a:prstGeom prst="rect">
                <a:avLst/>
              </a:prstGeom>
            </p:spPr>
          </p:pic>
        </p:grpSp>
        <p:sp>
          <p:nvSpPr>
            <p:cNvPr id="26" name="Tekstfelt 25">
              <a:extLst>
                <a:ext uri="{FF2B5EF4-FFF2-40B4-BE49-F238E27FC236}">
                  <a16:creationId xmlns:a16="http://schemas.microsoft.com/office/drawing/2014/main" id="{7A06055F-9BF6-443F-A45F-A7F555309857}"/>
                </a:ext>
              </a:extLst>
            </p:cNvPr>
            <p:cNvSpPr txBox="1"/>
            <p:nvPr/>
          </p:nvSpPr>
          <p:spPr>
            <a:xfrm>
              <a:off x="1389363" y="5065290"/>
              <a:ext cx="226711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400" b="1">
                  <a:solidFill>
                    <a:srgbClr val="444444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Forhjulsbremsekaliber</a:t>
              </a:r>
              <a:endParaRPr lang="da-DK" sz="1400" b="1">
                <a:solidFill>
                  <a:srgbClr val="444444"/>
                </a:solidFill>
                <a:latin typeface="Arial Narrow" panose="020B0606020202030204" pitchFamily="34" charset="0"/>
              </a:endParaRPr>
            </a:p>
          </p:txBody>
        </p:sp>
        <p:cxnSp>
          <p:nvCxnSpPr>
            <p:cNvPr id="28" name="Lige forbindelse 27">
              <a:extLst>
                <a:ext uri="{FF2B5EF4-FFF2-40B4-BE49-F238E27FC236}">
                  <a16:creationId xmlns:a16="http://schemas.microsoft.com/office/drawing/2014/main" id="{01DC240C-7141-449B-B88B-1AD283B2DF61}"/>
                </a:ext>
              </a:extLst>
            </p:cNvPr>
            <p:cNvCxnSpPr>
              <a:cxnSpLocks/>
              <a:stCxn id="31" idx="2"/>
              <a:endCxn id="4" idx="6"/>
            </p:cNvCxnSpPr>
            <p:nvPr/>
          </p:nvCxnSpPr>
          <p:spPr>
            <a:xfrm flipH="1">
              <a:off x="3710921" y="3845682"/>
              <a:ext cx="697976" cy="7004"/>
            </a:xfrm>
            <a:prstGeom prst="line">
              <a:avLst/>
            </a:prstGeom>
            <a:ln w="12700">
              <a:solidFill>
                <a:srgbClr val="019C4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EE45F973-9481-406A-8106-3651A601BA22}"/>
                </a:ext>
              </a:extLst>
            </p:cNvPr>
            <p:cNvSpPr/>
            <p:nvPr/>
          </p:nvSpPr>
          <p:spPr>
            <a:xfrm>
              <a:off x="4408897" y="3776843"/>
              <a:ext cx="137678" cy="137678"/>
            </a:xfrm>
            <a:prstGeom prst="ellipse">
              <a:avLst/>
            </a:prstGeom>
            <a:solidFill>
              <a:srgbClr val="019C4F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2" name="Lige forbindelse 31">
              <a:extLst>
                <a:ext uri="{FF2B5EF4-FFF2-40B4-BE49-F238E27FC236}">
                  <a16:creationId xmlns:a16="http://schemas.microsoft.com/office/drawing/2014/main" id="{681636FE-22F1-4F89-A378-E694F0E1D26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53342" y="4189619"/>
              <a:ext cx="788347" cy="266299"/>
            </a:xfrm>
            <a:prstGeom prst="line">
              <a:avLst/>
            </a:prstGeom>
            <a:ln w="12700">
              <a:solidFill>
                <a:srgbClr val="019C4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Lige forbindelse 36">
              <a:extLst>
                <a:ext uri="{FF2B5EF4-FFF2-40B4-BE49-F238E27FC236}">
                  <a16:creationId xmlns:a16="http://schemas.microsoft.com/office/drawing/2014/main" id="{8B6C7DC9-1605-4488-A666-E46F8F603C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71096" y="2307257"/>
              <a:ext cx="1860846" cy="1817557"/>
            </a:xfrm>
            <a:prstGeom prst="line">
              <a:avLst/>
            </a:prstGeom>
            <a:ln w="12700">
              <a:solidFill>
                <a:srgbClr val="019C4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F8615487-91CB-4E3E-83B3-AFDE0B73F0C8}"/>
                </a:ext>
              </a:extLst>
            </p:cNvPr>
            <p:cNvSpPr/>
            <p:nvPr/>
          </p:nvSpPr>
          <p:spPr>
            <a:xfrm>
              <a:off x="6953580" y="4104652"/>
              <a:ext cx="137678" cy="137678"/>
            </a:xfrm>
            <a:prstGeom prst="ellipse">
              <a:avLst/>
            </a:prstGeom>
            <a:solidFill>
              <a:srgbClr val="019C4F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51" name="Gruppe 50">
              <a:extLst>
                <a:ext uri="{FF2B5EF4-FFF2-40B4-BE49-F238E27FC236}">
                  <a16:creationId xmlns:a16="http://schemas.microsoft.com/office/drawing/2014/main" id="{3DDF3DE5-333C-4D03-BA53-E809309D679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271826" y="3854508"/>
              <a:ext cx="1982742" cy="1980000"/>
              <a:chOff x="6300977" y="4239064"/>
              <a:chExt cx="2377732" cy="2374442"/>
            </a:xfrm>
          </p:grpSpPr>
          <p:sp>
            <p:nvSpPr>
              <p:cNvPr id="54" name="Ellipse 53">
                <a:extLst>
                  <a:ext uri="{FF2B5EF4-FFF2-40B4-BE49-F238E27FC236}">
                    <a16:creationId xmlns:a16="http://schemas.microsoft.com/office/drawing/2014/main" id="{4AEA2C43-5735-4E0A-B1CF-B50FA877ABB5}"/>
                  </a:ext>
                </a:extLst>
              </p:cNvPr>
              <p:cNvSpPr/>
              <p:nvPr/>
            </p:nvSpPr>
            <p:spPr>
              <a:xfrm>
                <a:off x="6300977" y="4239064"/>
                <a:ext cx="2377732" cy="237444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19C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56" name="Billede 55" descr="Et billede, der indeholder sort, mørk, tast, fangst&#10;&#10;Automatisk genereret beskrivelse">
                <a:extLst>
                  <a:ext uri="{FF2B5EF4-FFF2-40B4-BE49-F238E27FC236}">
                    <a16:creationId xmlns:a16="http://schemas.microsoft.com/office/drawing/2014/main" id="{221CD5FA-D649-49E3-A061-8A084B568B6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607891" y="4472285"/>
                <a:ext cx="1814256" cy="1908000"/>
              </a:xfrm>
              <a:prstGeom prst="rect">
                <a:avLst/>
              </a:prstGeom>
            </p:spPr>
          </p:pic>
        </p:grpSp>
        <p:sp>
          <p:nvSpPr>
            <p:cNvPr id="57" name="Tekstfelt 56">
              <a:extLst>
                <a:ext uri="{FF2B5EF4-FFF2-40B4-BE49-F238E27FC236}">
                  <a16:creationId xmlns:a16="http://schemas.microsoft.com/office/drawing/2014/main" id="{CEFEC67C-F162-4AD5-BEF2-46E43BFAA099}"/>
                </a:ext>
              </a:extLst>
            </p:cNvPr>
            <p:cNvSpPr txBox="1"/>
            <p:nvPr/>
          </p:nvSpPr>
          <p:spPr>
            <a:xfrm>
              <a:off x="6855249" y="5857845"/>
              <a:ext cx="281589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400" b="1">
                  <a:solidFill>
                    <a:srgbClr val="444444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Elektronisk håndbremsekaliber</a:t>
              </a:r>
              <a:endParaRPr lang="da-DK" sz="1400" b="1">
                <a:solidFill>
                  <a:srgbClr val="444444"/>
                </a:solidFill>
                <a:latin typeface="Arial Narrow" panose="020B0606020202030204" pitchFamily="34" charset="0"/>
              </a:endParaRPr>
            </a:p>
          </p:txBody>
        </p:sp>
        <p:grpSp>
          <p:nvGrpSpPr>
            <p:cNvPr id="58" name="Gruppe 57">
              <a:extLst>
                <a:ext uri="{FF2B5EF4-FFF2-40B4-BE49-F238E27FC236}">
                  <a16:creationId xmlns:a16="http://schemas.microsoft.com/office/drawing/2014/main" id="{46886C90-7A3D-4F44-888D-A0852015125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445078" y="411297"/>
              <a:ext cx="2412000" cy="2412000"/>
              <a:chOff x="8486218" y="627144"/>
              <a:chExt cx="2972771" cy="2972771"/>
            </a:xfrm>
          </p:grpSpPr>
          <p:sp>
            <p:nvSpPr>
              <p:cNvPr id="59" name="Ellipse 58">
                <a:extLst>
                  <a:ext uri="{FF2B5EF4-FFF2-40B4-BE49-F238E27FC236}">
                    <a16:creationId xmlns:a16="http://schemas.microsoft.com/office/drawing/2014/main" id="{1C877900-76AB-40C4-9E7C-A3A1EC2F473B}"/>
                  </a:ext>
                </a:extLst>
              </p:cNvPr>
              <p:cNvSpPr/>
              <p:nvPr/>
            </p:nvSpPr>
            <p:spPr>
              <a:xfrm>
                <a:off x="8486218" y="627144"/>
                <a:ext cx="2972771" cy="2972771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19C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60" name="Billede 59" descr="Et billede, der indeholder metal, tast&#10;&#10;Automatisk genereret beskrivelse">
                <a:extLst>
                  <a:ext uri="{FF2B5EF4-FFF2-40B4-BE49-F238E27FC236}">
                    <a16:creationId xmlns:a16="http://schemas.microsoft.com/office/drawing/2014/main" id="{01F7220F-46A3-44C9-B79F-A5BCD3A07B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845144" y="841584"/>
                <a:ext cx="2154784" cy="2484000"/>
              </a:xfrm>
              <a:prstGeom prst="rect">
                <a:avLst/>
              </a:prstGeom>
            </p:spPr>
          </p:pic>
        </p:grpSp>
        <p:sp>
          <p:nvSpPr>
            <p:cNvPr id="61" name="Tekstfelt 60">
              <a:extLst>
                <a:ext uri="{FF2B5EF4-FFF2-40B4-BE49-F238E27FC236}">
                  <a16:creationId xmlns:a16="http://schemas.microsoft.com/office/drawing/2014/main" id="{50EAC57C-15EC-4E5B-A643-C836905CADA3}"/>
                </a:ext>
              </a:extLst>
            </p:cNvPr>
            <p:cNvSpPr txBox="1"/>
            <p:nvPr/>
          </p:nvSpPr>
          <p:spPr>
            <a:xfrm>
              <a:off x="8517520" y="2841492"/>
              <a:ext cx="226711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400" b="1">
                  <a:solidFill>
                    <a:srgbClr val="444444"/>
                  </a:solidFill>
                  <a:latin typeface="Arial Narrow" panose="020B0606020202030204" pitchFamily="34" charset="0"/>
                  <a:cs typeface="Arial" panose="020B0604020202020204" pitchFamily="34" charset="0"/>
                </a:rPr>
                <a:t>Håndbremsekaliber</a:t>
              </a:r>
              <a:endParaRPr lang="da-DK" sz="1400" b="1">
                <a:solidFill>
                  <a:srgbClr val="444444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24" name="Titel 2">
            <a:extLst>
              <a:ext uri="{FF2B5EF4-FFF2-40B4-BE49-F238E27FC236}">
                <a16:creationId xmlns:a16="http://schemas.microsoft.com/office/drawing/2014/main" id="{B4144C1B-509E-4D47-8BFF-EF7252037E69}"/>
              </a:ext>
            </a:extLst>
          </p:cNvPr>
          <p:cNvSpPr txBox="1">
            <a:spLocks/>
          </p:cNvSpPr>
          <p:nvPr/>
        </p:nvSpPr>
        <p:spPr>
          <a:xfrm>
            <a:off x="1025934" y="1095827"/>
            <a:ext cx="2638828" cy="7861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19C4F"/>
                </a:solidFill>
                <a:latin typeface="Bahnschrift SemiBold Condensed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da-DK">
                <a:latin typeface="Arial Narrow"/>
              </a:rPr>
              <a:t>Produkter</a:t>
            </a:r>
            <a:endParaRPr lang="da-DK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563011"/>
      </p:ext>
    </p:extLst>
  </p:cSld>
  <p:clrMapOvr>
    <a:masterClrMapping/>
  </p:clrMapOvr>
</p:sld>
</file>

<file path=ppt/theme/theme1.xml><?xml version="1.0" encoding="utf-8"?>
<a:theme xmlns:a="http://schemas.openxmlformats.org/drawingml/2006/main" name="Budweg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C8AD2C3F9CBBB45ABF9A37ECFF717F8" ma:contentTypeVersion="2" ma:contentTypeDescription="Opret et nyt dokument." ma:contentTypeScope="" ma:versionID="c29d88e6f2e3836e379f6119a2195420">
  <xsd:schema xmlns:xsd="http://www.w3.org/2001/XMLSchema" xmlns:xs="http://www.w3.org/2001/XMLSchema" xmlns:p="http://schemas.microsoft.com/office/2006/metadata/properties" xmlns:ns2="a62fdb4c-4247-468b-8276-c36dd72168c4" targetNamespace="http://schemas.microsoft.com/office/2006/metadata/properties" ma:root="true" ma:fieldsID="827882ddc4b8a9ee85180bdcd4aa536f" ns2:_="">
    <xsd:import namespace="a62fdb4c-4247-468b-8276-c36dd72168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2fdb4c-4247-468b-8276-c36dd72168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B9D735-6FF7-4585-84F9-7357CF01FFA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36DBAA-9EBB-4871-9D66-2EFE302FF33C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a62fdb4c-4247-468b-8276-c36dd72168c4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2F9CAF2-74CA-4665-AEB3-BFBCF07BABA1}">
  <ds:schemaRefs>
    <ds:schemaRef ds:uri="a62fdb4c-4247-468b-8276-c36dd72168c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812</TotalTime>
  <Words>669</Words>
  <Application>Microsoft Office PowerPoint</Application>
  <PresentationFormat>Widescreen</PresentationFormat>
  <Paragraphs>217</Paragraphs>
  <Slides>17</Slides>
  <Notes>6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17</vt:i4>
      </vt:variant>
    </vt:vector>
  </HeadingPairs>
  <TitlesOfParts>
    <vt:vector size="24" baseType="lpstr">
      <vt:lpstr>Arial</vt:lpstr>
      <vt:lpstr>Arial Narrow</vt:lpstr>
      <vt:lpstr>Calibri</vt:lpstr>
      <vt:lpstr>Selawik</vt:lpstr>
      <vt:lpstr>Selawik </vt:lpstr>
      <vt:lpstr>Selawik Light</vt:lpstr>
      <vt:lpstr>Budweg Theme</vt:lpstr>
      <vt:lpstr>PowerPoint-præsentation</vt:lpstr>
      <vt:lpstr>PowerPoint-præsentation</vt:lpstr>
      <vt:lpstr>PowerPoint-præsentation</vt:lpstr>
      <vt:lpstr>Hvem er Budweg</vt:lpstr>
      <vt:lpstr>Budweg Facts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Systemlandskab</vt:lpstr>
      <vt:lpstr>PowerPoint-præsentation</vt:lpstr>
      <vt:lpstr>IT Flow</vt:lpstr>
      <vt:lpstr>Hvad ønsker vi os?</vt:lpstr>
      <vt:lpstr>PowerPoint-præsentation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Bolette Ankeraa</dc:creator>
  <cp:lastModifiedBy>Jeppe Christian Helsted</cp:lastModifiedBy>
  <cp:revision>92</cp:revision>
  <cp:lastPrinted>2021-09-21T13:49:32Z</cp:lastPrinted>
  <dcterms:created xsi:type="dcterms:W3CDTF">2019-07-04T12:01:34Z</dcterms:created>
  <dcterms:modified xsi:type="dcterms:W3CDTF">2026-02-10T09:05:45Z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0x010100BC8AD2C3F9CBBB45ABF9A37ECFF717F8</vt:lpwstr>
  </property>
</Properties>
</file>

<file path=docProps/thumbnail.jpeg>
</file>